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59" r:id="rId3"/>
    <p:sldId id="285" r:id="rId4"/>
    <p:sldId id="260" r:id="rId5"/>
    <p:sldId id="261" r:id="rId6"/>
    <p:sldId id="262" r:id="rId7"/>
    <p:sldId id="263" r:id="rId8"/>
    <p:sldId id="286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7" r:id="rId25"/>
    <p:sldId id="280" r:id="rId26"/>
    <p:sldId id="281" r:id="rId27"/>
    <p:sldId id="282" r:id="rId28"/>
    <p:sldId id="283" r:id="rId29"/>
    <p:sldId id="284" r:id="rId30"/>
    <p:sldId id="25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82223E-FC77-417D-8602-77DEA7863E9D}" v="139" dt="2022-02-28T18:35:47.4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66" d="100"/>
          <a:sy n="66" d="100"/>
        </p:scale>
        <p:origin x="58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it Goel" userId="d0f5aa662146438e" providerId="LiveId" clId="{4D82223E-FC77-417D-8602-77DEA7863E9D}"/>
    <pc:docChg chg="undo redo custSel addSld delSld modSld sldOrd">
      <pc:chgData name="Mohit Goel" userId="d0f5aa662146438e" providerId="LiveId" clId="{4D82223E-FC77-417D-8602-77DEA7863E9D}" dt="2022-02-28T18:40:45.568" v="647" actId="114"/>
      <pc:docMkLst>
        <pc:docMk/>
      </pc:docMkLst>
      <pc:sldChg chg="addSp delSp modSp mod setBg modClrScheme chgLayout">
        <pc:chgData name="Mohit Goel" userId="d0f5aa662146438e" providerId="LiveId" clId="{4D82223E-FC77-417D-8602-77DEA7863E9D}" dt="2022-02-28T18:40:45.568" v="647" actId="114"/>
        <pc:sldMkLst>
          <pc:docMk/>
          <pc:sldMk cId="191714609" sldId="258"/>
        </pc:sldMkLst>
        <pc:spChg chg="mod ord">
          <ac:chgData name="Mohit Goel" userId="d0f5aa662146438e" providerId="LiveId" clId="{4D82223E-FC77-417D-8602-77DEA7863E9D}" dt="2022-02-28T18:40:45.568" v="647" actId="114"/>
          <ac:spMkLst>
            <pc:docMk/>
            <pc:sldMk cId="191714609" sldId="258"/>
            <ac:spMk id="2" creationId="{9AB2EA78-AEB3-469B-9025-3B17201A457B}"/>
          </ac:spMkLst>
        </pc:spChg>
        <pc:spChg chg="del">
          <ac:chgData name="Mohit Goel" userId="d0f5aa662146438e" providerId="LiveId" clId="{4D82223E-FC77-417D-8602-77DEA7863E9D}" dt="2022-02-28T18:36:18.118" v="622" actId="26606"/>
          <ac:spMkLst>
            <pc:docMk/>
            <pc:sldMk cId="191714609" sldId="258"/>
            <ac:spMk id="47" creationId="{FBDCECDC-EEE3-4128-AA5E-82A8C08796E8}"/>
          </ac:spMkLst>
        </pc:spChg>
        <pc:spChg chg="del">
          <ac:chgData name="Mohit Goel" userId="d0f5aa662146438e" providerId="LiveId" clId="{4D82223E-FC77-417D-8602-77DEA7863E9D}" dt="2022-02-28T18:36:18.118" v="622" actId="26606"/>
          <ac:spMkLst>
            <pc:docMk/>
            <pc:sldMk cId="191714609" sldId="258"/>
            <ac:spMk id="49" creationId="{4260EDE0-989C-4E16-AF94-F652294D828E}"/>
          </ac:spMkLst>
        </pc:spChg>
        <pc:spChg chg="add del mod">
          <ac:chgData name="Mohit Goel" userId="d0f5aa662146438e" providerId="LiveId" clId="{4D82223E-FC77-417D-8602-77DEA7863E9D}" dt="2022-02-28T18:36:58.748" v="623" actId="478"/>
          <ac:spMkLst>
            <pc:docMk/>
            <pc:sldMk cId="191714609" sldId="258"/>
            <ac:spMk id="54" creationId="{F26D526F-3D89-494B-8355-3BAC545F0318}"/>
          </ac:spMkLst>
        </pc:spChg>
        <pc:picChg chg="add mod">
          <ac:chgData name="Mohit Goel" userId="d0f5aa662146438e" providerId="LiveId" clId="{4D82223E-FC77-417D-8602-77DEA7863E9D}" dt="2022-02-28T18:36:18.118" v="622" actId="26606"/>
          <ac:picMkLst>
            <pc:docMk/>
            <pc:sldMk cId="191714609" sldId="258"/>
            <ac:picMk id="4" creationId="{04071716-5FBE-439D-8DEF-194402BD68D5}"/>
          </ac:picMkLst>
        </pc:picChg>
      </pc:sldChg>
      <pc:sldChg chg="modSp">
        <pc:chgData name="Mohit Goel" userId="d0f5aa662146438e" providerId="LiveId" clId="{4D82223E-FC77-417D-8602-77DEA7863E9D}" dt="2022-02-24T01:50:54.323" v="114" actId="20577"/>
        <pc:sldMkLst>
          <pc:docMk/>
          <pc:sldMk cId="3955776541" sldId="259"/>
        </pc:sldMkLst>
        <pc:spChg chg="mod">
          <ac:chgData name="Mohit Goel" userId="d0f5aa662146438e" providerId="LiveId" clId="{4D82223E-FC77-417D-8602-77DEA7863E9D}" dt="2022-02-24T01:50:54.323" v="114" actId="20577"/>
          <ac:spMkLst>
            <pc:docMk/>
            <pc:sldMk cId="3955776541" sldId="259"/>
            <ac:spMk id="3" creationId="{4CDCACC2-FFFB-42BF-811E-383A216BECD6}"/>
          </ac:spMkLst>
        </pc:spChg>
      </pc:sldChg>
      <pc:sldChg chg="modSp">
        <pc:chgData name="Mohit Goel" userId="d0f5aa662146438e" providerId="LiveId" clId="{4D82223E-FC77-417D-8602-77DEA7863E9D}" dt="2022-02-24T01:57:10.681" v="116" actId="20577"/>
        <pc:sldMkLst>
          <pc:docMk/>
          <pc:sldMk cId="3433151698" sldId="262"/>
        </pc:sldMkLst>
        <pc:spChg chg="mod">
          <ac:chgData name="Mohit Goel" userId="d0f5aa662146438e" providerId="LiveId" clId="{4D82223E-FC77-417D-8602-77DEA7863E9D}" dt="2022-02-24T01:57:10.681" v="116" actId="20577"/>
          <ac:spMkLst>
            <pc:docMk/>
            <pc:sldMk cId="3433151698" sldId="262"/>
            <ac:spMk id="3" creationId="{4CDCACC2-FFFB-42BF-811E-383A216BECD6}"/>
          </ac:spMkLst>
        </pc:spChg>
      </pc:sldChg>
      <pc:sldChg chg="modSp">
        <pc:chgData name="Mohit Goel" userId="d0f5aa662146438e" providerId="LiveId" clId="{4D82223E-FC77-417D-8602-77DEA7863E9D}" dt="2022-02-24T01:58:03.657" v="121" actId="20577"/>
        <pc:sldMkLst>
          <pc:docMk/>
          <pc:sldMk cId="346305544" sldId="263"/>
        </pc:sldMkLst>
        <pc:spChg chg="mod">
          <ac:chgData name="Mohit Goel" userId="d0f5aa662146438e" providerId="LiveId" clId="{4D82223E-FC77-417D-8602-77DEA7863E9D}" dt="2022-02-24T01:58:03.657" v="121" actId="20577"/>
          <ac:spMkLst>
            <pc:docMk/>
            <pc:sldMk cId="346305544" sldId="263"/>
            <ac:spMk id="3" creationId="{4CDCACC2-FFFB-42BF-811E-383A216BECD6}"/>
          </ac:spMkLst>
        </pc:spChg>
      </pc:sldChg>
      <pc:sldChg chg="modSp">
        <pc:chgData name="Mohit Goel" userId="d0f5aa662146438e" providerId="LiveId" clId="{4D82223E-FC77-417D-8602-77DEA7863E9D}" dt="2022-02-24T01:58:25.742" v="124" actId="20577"/>
        <pc:sldMkLst>
          <pc:docMk/>
          <pc:sldMk cId="2059583133" sldId="264"/>
        </pc:sldMkLst>
        <pc:spChg chg="mod">
          <ac:chgData name="Mohit Goel" userId="d0f5aa662146438e" providerId="LiveId" clId="{4D82223E-FC77-417D-8602-77DEA7863E9D}" dt="2022-02-24T01:58:25.742" v="124" actId="20577"/>
          <ac:spMkLst>
            <pc:docMk/>
            <pc:sldMk cId="2059583133" sldId="264"/>
            <ac:spMk id="3" creationId="{4CDCACC2-FFFB-42BF-811E-383A216BECD6}"/>
          </ac:spMkLst>
        </pc:spChg>
      </pc:sldChg>
      <pc:sldChg chg="modSp mod modAnim">
        <pc:chgData name="Mohit Goel" userId="d0f5aa662146438e" providerId="LiveId" clId="{4D82223E-FC77-417D-8602-77DEA7863E9D}" dt="2022-02-24T02:02:15.803" v="126" actId="14100"/>
        <pc:sldMkLst>
          <pc:docMk/>
          <pc:sldMk cId="3299198698" sldId="266"/>
        </pc:sldMkLst>
        <pc:spChg chg="mod">
          <ac:chgData name="Mohit Goel" userId="d0f5aa662146438e" providerId="LiveId" clId="{4D82223E-FC77-417D-8602-77DEA7863E9D}" dt="2022-02-23T22:29:00.283" v="14" actId="255"/>
          <ac:spMkLst>
            <pc:docMk/>
            <pc:sldMk cId="3299198698" sldId="266"/>
            <ac:spMk id="4" creationId="{21C8CCD4-1D0C-4247-A4FC-1DA4831BF71A}"/>
          </ac:spMkLst>
        </pc:spChg>
        <pc:spChg chg="mod">
          <ac:chgData name="Mohit Goel" userId="d0f5aa662146438e" providerId="LiveId" clId="{4D82223E-FC77-417D-8602-77DEA7863E9D}" dt="2022-02-23T22:29:18.719" v="18" actId="14100"/>
          <ac:spMkLst>
            <pc:docMk/>
            <pc:sldMk cId="3299198698" sldId="266"/>
            <ac:spMk id="6" creationId="{C47EA42D-E8FE-419B-AF83-64A576A27CCB}"/>
          </ac:spMkLst>
        </pc:spChg>
        <pc:spChg chg="mod">
          <ac:chgData name="Mohit Goel" userId="d0f5aa662146438e" providerId="LiveId" clId="{4D82223E-FC77-417D-8602-77DEA7863E9D}" dt="2022-02-24T02:02:15.803" v="126" actId="14100"/>
          <ac:spMkLst>
            <pc:docMk/>
            <pc:sldMk cId="3299198698" sldId="266"/>
            <ac:spMk id="12" creationId="{BF08EEEC-3343-475A-8DE2-AF98B3809E81}"/>
          </ac:spMkLst>
        </pc:spChg>
      </pc:sldChg>
      <pc:sldChg chg="modSp mod">
        <pc:chgData name="Mohit Goel" userId="d0f5aa662146438e" providerId="LiveId" clId="{4D82223E-FC77-417D-8602-77DEA7863E9D}" dt="2022-02-28T18:32:33.098" v="615" actId="1036"/>
        <pc:sldMkLst>
          <pc:docMk/>
          <pc:sldMk cId="3960343103" sldId="267"/>
        </pc:sldMkLst>
        <pc:spChg chg="mod">
          <ac:chgData name="Mohit Goel" userId="d0f5aa662146438e" providerId="LiveId" clId="{4D82223E-FC77-417D-8602-77DEA7863E9D}" dt="2022-02-28T18:32:07.242" v="560"/>
          <ac:spMkLst>
            <pc:docMk/>
            <pc:sldMk cId="3960343103" sldId="267"/>
            <ac:spMk id="4" creationId="{21C8CCD4-1D0C-4247-A4FC-1DA4831BF71A}"/>
          </ac:spMkLst>
        </pc:spChg>
        <pc:spChg chg="mod">
          <ac:chgData name="Mohit Goel" userId="d0f5aa662146438e" providerId="LiveId" clId="{4D82223E-FC77-417D-8602-77DEA7863E9D}" dt="2022-02-28T18:32:14.419" v="574" actId="1036"/>
          <ac:spMkLst>
            <pc:docMk/>
            <pc:sldMk cId="3960343103" sldId="267"/>
            <ac:spMk id="5" creationId="{26422A0E-A47D-4F12-B2F2-ABA414C91FB7}"/>
          </ac:spMkLst>
        </pc:spChg>
        <pc:spChg chg="mod">
          <ac:chgData name="Mohit Goel" userId="d0f5aa662146438e" providerId="LiveId" clId="{4D82223E-FC77-417D-8602-77DEA7863E9D}" dt="2022-02-28T18:32:33.098" v="615" actId="1036"/>
          <ac:spMkLst>
            <pc:docMk/>
            <pc:sldMk cId="3960343103" sldId="267"/>
            <ac:spMk id="6" creationId="{23A47D81-1E2E-41E0-BFCB-1BD0670E47D5}"/>
          </ac:spMkLst>
        </pc:spChg>
        <pc:spChg chg="mod">
          <ac:chgData name="Mohit Goel" userId="d0f5aa662146438e" providerId="LiveId" clId="{4D82223E-FC77-417D-8602-77DEA7863E9D}" dt="2022-02-28T18:32:27.856" v="612" actId="1036"/>
          <ac:spMkLst>
            <pc:docMk/>
            <pc:sldMk cId="3960343103" sldId="267"/>
            <ac:spMk id="7" creationId="{17A31CF7-D7D3-4C1D-99EF-31D8B3EF69C6}"/>
          </ac:spMkLst>
        </pc:spChg>
      </pc:sldChg>
      <pc:sldChg chg="modSp mod">
        <pc:chgData name="Mohit Goel" userId="d0f5aa662146438e" providerId="LiveId" clId="{4D82223E-FC77-417D-8602-77DEA7863E9D}" dt="2022-02-28T18:32:41.552" v="616" actId="122"/>
        <pc:sldMkLst>
          <pc:docMk/>
          <pc:sldMk cId="2304272642" sldId="269"/>
        </pc:sldMkLst>
        <pc:spChg chg="mod">
          <ac:chgData name="Mohit Goel" userId="d0f5aa662146438e" providerId="LiveId" clId="{4D82223E-FC77-417D-8602-77DEA7863E9D}" dt="2022-02-28T18:32:41.552" v="616" actId="122"/>
          <ac:spMkLst>
            <pc:docMk/>
            <pc:sldMk cId="2304272642" sldId="269"/>
            <ac:spMk id="4" creationId="{21C8CCD4-1D0C-4247-A4FC-1DA4831BF71A}"/>
          </ac:spMkLst>
        </pc:spChg>
        <pc:spChg chg="mod">
          <ac:chgData name="Mohit Goel" userId="d0f5aa662146438e" providerId="LiveId" clId="{4D82223E-FC77-417D-8602-77DEA7863E9D}" dt="2022-02-23T22:32:17.274" v="29" actId="14100"/>
          <ac:spMkLst>
            <pc:docMk/>
            <pc:sldMk cId="2304272642" sldId="269"/>
            <ac:spMk id="5" creationId="{AD222710-BD0A-4180-A9BF-C2FAEA64ADC6}"/>
          </ac:spMkLst>
        </pc:spChg>
        <pc:spChg chg="mod">
          <ac:chgData name="Mohit Goel" userId="d0f5aa662146438e" providerId="LiveId" clId="{4D82223E-FC77-417D-8602-77DEA7863E9D}" dt="2022-02-23T22:32:29.087" v="31" actId="14100"/>
          <ac:spMkLst>
            <pc:docMk/>
            <pc:sldMk cId="2304272642" sldId="269"/>
            <ac:spMk id="7" creationId="{4BD73DFF-8A4B-4DE5-841D-C5904607DC63}"/>
          </ac:spMkLst>
        </pc:spChg>
        <pc:spChg chg="mod">
          <ac:chgData name="Mohit Goel" userId="d0f5aa662146438e" providerId="LiveId" clId="{4D82223E-FC77-417D-8602-77DEA7863E9D}" dt="2022-02-23T22:31:53.501" v="23" actId="14100"/>
          <ac:spMkLst>
            <pc:docMk/>
            <pc:sldMk cId="2304272642" sldId="269"/>
            <ac:spMk id="8" creationId="{0CA01F41-7CF8-4E41-8DDD-935826691E3F}"/>
          </ac:spMkLst>
        </pc:spChg>
        <pc:spChg chg="mod">
          <ac:chgData name="Mohit Goel" userId="d0f5aa662146438e" providerId="LiveId" clId="{4D82223E-FC77-417D-8602-77DEA7863E9D}" dt="2022-02-23T22:32:01.668" v="25" actId="14100"/>
          <ac:spMkLst>
            <pc:docMk/>
            <pc:sldMk cId="2304272642" sldId="269"/>
            <ac:spMk id="9" creationId="{2975C509-22E1-4E13-AF84-5D342B94968A}"/>
          </ac:spMkLst>
        </pc:spChg>
        <pc:spChg chg="mod">
          <ac:chgData name="Mohit Goel" userId="d0f5aa662146438e" providerId="LiveId" clId="{4D82223E-FC77-417D-8602-77DEA7863E9D}" dt="2022-02-23T22:32:11.200" v="27" actId="14100"/>
          <ac:spMkLst>
            <pc:docMk/>
            <pc:sldMk cId="2304272642" sldId="269"/>
            <ac:spMk id="10" creationId="{27B55B13-A666-40E7-A1BD-CE22DC858900}"/>
          </ac:spMkLst>
        </pc:spChg>
      </pc:sldChg>
      <pc:sldChg chg="modSp mod">
        <pc:chgData name="Mohit Goel" userId="d0f5aa662146438e" providerId="LiveId" clId="{4D82223E-FC77-417D-8602-77DEA7863E9D}" dt="2022-02-24T15:43:08.466" v="142" actId="1037"/>
        <pc:sldMkLst>
          <pc:docMk/>
          <pc:sldMk cId="3297139231" sldId="270"/>
        </pc:sldMkLst>
        <pc:spChg chg="mod">
          <ac:chgData name="Mohit Goel" userId="d0f5aa662146438e" providerId="LiveId" clId="{4D82223E-FC77-417D-8602-77DEA7863E9D}" dt="2022-02-23T22:32:44.429" v="35" actId="27636"/>
          <ac:spMkLst>
            <pc:docMk/>
            <pc:sldMk cId="3297139231" sldId="270"/>
            <ac:spMk id="4" creationId="{21C8CCD4-1D0C-4247-A4FC-1DA4831BF71A}"/>
          </ac:spMkLst>
        </pc:spChg>
        <pc:spChg chg="mod">
          <ac:chgData name="Mohit Goel" userId="d0f5aa662146438e" providerId="LiveId" clId="{4D82223E-FC77-417D-8602-77DEA7863E9D}" dt="2022-02-23T22:32:58.448" v="39" actId="14100"/>
          <ac:spMkLst>
            <pc:docMk/>
            <pc:sldMk cId="3297139231" sldId="270"/>
            <ac:spMk id="5" creationId="{AD222710-BD0A-4180-A9BF-C2FAEA64ADC6}"/>
          </ac:spMkLst>
        </pc:spChg>
        <pc:spChg chg="mod">
          <ac:chgData name="Mohit Goel" userId="d0f5aa662146438e" providerId="LiveId" clId="{4D82223E-FC77-417D-8602-77DEA7863E9D}" dt="2022-02-23T22:33:02.456" v="41" actId="14100"/>
          <ac:spMkLst>
            <pc:docMk/>
            <pc:sldMk cId="3297139231" sldId="270"/>
            <ac:spMk id="7" creationId="{4BD73DFF-8A4B-4DE5-841D-C5904607DC63}"/>
          </ac:spMkLst>
        </pc:spChg>
        <pc:spChg chg="mod">
          <ac:chgData name="Mohit Goel" userId="d0f5aa662146438e" providerId="LiveId" clId="{4D82223E-FC77-417D-8602-77DEA7863E9D}" dt="2022-02-23T22:33:09.545" v="43" actId="14100"/>
          <ac:spMkLst>
            <pc:docMk/>
            <pc:sldMk cId="3297139231" sldId="270"/>
            <ac:spMk id="8" creationId="{0CA01F41-7CF8-4E41-8DDD-935826691E3F}"/>
          </ac:spMkLst>
        </pc:spChg>
        <pc:spChg chg="mod">
          <ac:chgData name="Mohit Goel" userId="d0f5aa662146438e" providerId="LiveId" clId="{4D82223E-FC77-417D-8602-77DEA7863E9D}" dt="2022-02-24T15:42:49.708" v="138" actId="14100"/>
          <ac:spMkLst>
            <pc:docMk/>
            <pc:sldMk cId="3297139231" sldId="270"/>
            <ac:spMk id="9" creationId="{2975C509-22E1-4E13-AF84-5D342B94968A}"/>
          </ac:spMkLst>
        </pc:spChg>
        <pc:spChg chg="mod">
          <ac:chgData name="Mohit Goel" userId="d0f5aa662146438e" providerId="LiveId" clId="{4D82223E-FC77-417D-8602-77DEA7863E9D}" dt="2022-02-24T15:43:08.466" v="142" actId="1037"/>
          <ac:spMkLst>
            <pc:docMk/>
            <pc:sldMk cId="3297139231" sldId="270"/>
            <ac:spMk id="10" creationId="{27B55B13-A666-40E7-A1BD-CE22DC858900}"/>
          </ac:spMkLst>
        </pc:spChg>
        <pc:spChg chg="mod">
          <ac:chgData name="Mohit Goel" userId="d0f5aa662146438e" providerId="LiveId" clId="{4D82223E-FC77-417D-8602-77DEA7863E9D}" dt="2022-02-24T15:42:40.186" v="136" actId="1038"/>
          <ac:spMkLst>
            <pc:docMk/>
            <pc:sldMk cId="3297139231" sldId="270"/>
            <ac:spMk id="11" creationId="{F8017298-7231-41C4-827B-B202D3F5F7A1}"/>
          </ac:spMkLst>
        </pc:spChg>
        <pc:spChg chg="mod">
          <ac:chgData name="Mohit Goel" userId="d0f5aa662146438e" providerId="LiveId" clId="{4D82223E-FC77-417D-8602-77DEA7863E9D}" dt="2022-02-23T22:33:40.496" v="51" actId="14100"/>
          <ac:spMkLst>
            <pc:docMk/>
            <pc:sldMk cId="3297139231" sldId="270"/>
            <ac:spMk id="12" creationId="{048327EA-8844-4F99-B111-F5A58EBD2BD9}"/>
          </ac:spMkLst>
        </pc:spChg>
        <pc:spChg chg="mod">
          <ac:chgData name="Mohit Goel" userId="d0f5aa662146438e" providerId="LiveId" clId="{4D82223E-FC77-417D-8602-77DEA7863E9D}" dt="2022-02-23T22:33:34.828" v="49" actId="14100"/>
          <ac:spMkLst>
            <pc:docMk/>
            <pc:sldMk cId="3297139231" sldId="270"/>
            <ac:spMk id="13" creationId="{A7343EF3-D8FD-4922-9FA2-8D1E728D65CD}"/>
          </ac:spMkLst>
        </pc:spChg>
      </pc:sldChg>
      <pc:sldChg chg="addSp modSp mod modAnim">
        <pc:chgData name="Mohit Goel" userId="d0f5aa662146438e" providerId="LiveId" clId="{4D82223E-FC77-417D-8602-77DEA7863E9D}" dt="2022-02-24T15:45:24.410" v="350"/>
        <pc:sldMkLst>
          <pc:docMk/>
          <pc:sldMk cId="2373155594" sldId="271"/>
        </pc:sldMkLst>
        <pc:spChg chg="add mod">
          <ac:chgData name="Mohit Goel" userId="d0f5aa662146438e" providerId="LiveId" clId="{4D82223E-FC77-417D-8602-77DEA7863E9D}" dt="2022-02-24T15:44:52.246" v="346" actId="1038"/>
          <ac:spMkLst>
            <pc:docMk/>
            <pc:sldMk cId="2373155594" sldId="271"/>
            <ac:spMk id="5" creationId="{16AFEA2E-278B-41C1-AA28-9EEFD9892190}"/>
          </ac:spMkLst>
        </pc:spChg>
        <pc:spChg chg="add mod">
          <ac:chgData name="Mohit Goel" userId="d0f5aa662146438e" providerId="LiveId" clId="{4D82223E-FC77-417D-8602-77DEA7863E9D}" dt="2022-02-24T15:44:36.032" v="258" actId="1037"/>
          <ac:spMkLst>
            <pc:docMk/>
            <pc:sldMk cId="2373155594" sldId="271"/>
            <ac:spMk id="6" creationId="{00AE8314-9A96-4F90-AE9F-39526AB99149}"/>
          </ac:spMkLst>
        </pc:spChg>
      </pc:sldChg>
      <pc:sldChg chg="modSp mod">
        <pc:chgData name="Mohit Goel" userId="d0f5aa662146438e" providerId="LiveId" clId="{4D82223E-FC77-417D-8602-77DEA7863E9D}" dt="2022-02-23T22:33:58.011" v="55" actId="27636"/>
        <pc:sldMkLst>
          <pc:docMk/>
          <pc:sldMk cId="3407392237" sldId="272"/>
        </pc:sldMkLst>
        <pc:spChg chg="mod">
          <ac:chgData name="Mohit Goel" userId="d0f5aa662146438e" providerId="LiveId" clId="{4D82223E-FC77-417D-8602-77DEA7863E9D}" dt="2022-02-23T22:33:58.011" v="55" actId="27636"/>
          <ac:spMkLst>
            <pc:docMk/>
            <pc:sldMk cId="3407392237" sldId="272"/>
            <ac:spMk id="4" creationId="{21C8CCD4-1D0C-4247-A4FC-1DA4831BF71A}"/>
          </ac:spMkLst>
        </pc:spChg>
      </pc:sldChg>
      <pc:sldChg chg="modSp mod">
        <pc:chgData name="Mohit Goel" userId="d0f5aa662146438e" providerId="LiveId" clId="{4D82223E-FC77-417D-8602-77DEA7863E9D}" dt="2022-02-23T22:34:23.342" v="62" actId="27636"/>
        <pc:sldMkLst>
          <pc:docMk/>
          <pc:sldMk cId="2375926086" sldId="274"/>
        </pc:sldMkLst>
        <pc:spChg chg="mod">
          <ac:chgData name="Mohit Goel" userId="d0f5aa662146438e" providerId="LiveId" clId="{4D82223E-FC77-417D-8602-77DEA7863E9D}" dt="2022-02-23T22:34:23.342" v="62" actId="27636"/>
          <ac:spMkLst>
            <pc:docMk/>
            <pc:sldMk cId="2375926086" sldId="274"/>
            <ac:spMk id="4" creationId="{21C8CCD4-1D0C-4247-A4FC-1DA4831BF71A}"/>
          </ac:spMkLst>
        </pc:spChg>
      </pc:sldChg>
      <pc:sldChg chg="modSp mod modAnim">
        <pc:chgData name="Mohit Goel" userId="d0f5aa662146438e" providerId="LiveId" clId="{4D82223E-FC77-417D-8602-77DEA7863E9D}" dt="2022-02-28T18:33:01.294" v="617"/>
        <pc:sldMkLst>
          <pc:docMk/>
          <pc:sldMk cId="2037758976" sldId="275"/>
        </pc:sldMkLst>
        <pc:spChg chg="mod">
          <ac:chgData name="Mohit Goel" userId="d0f5aa662146438e" providerId="LiveId" clId="{4D82223E-FC77-417D-8602-77DEA7863E9D}" dt="2022-02-28T18:33:01.294" v="617"/>
          <ac:spMkLst>
            <pc:docMk/>
            <pc:sldMk cId="2037758976" sldId="275"/>
            <ac:spMk id="4" creationId="{21C8CCD4-1D0C-4247-A4FC-1DA4831BF71A}"/>
          </ac:spMkLst>
        </pc:spChg>
      </pc:sldChg>
      <pc:sldChg chg="modSp">
        <pc:chgData name="Mohit Goel" userId="d0f5aa662146438e" providerId="LiveId" clId="{4D82223E-FC77-417D-8602-77DEA7863E9D}" dt="2022-02-23T22:34:44.212" v="72" actId="403"/>
        <pc:sldMkLst>
          <pc:docMk/>
          <pc:sldMk cId="2491374370" sldId="276"/>
        </pc:sldMkLst>
        <pc:spChg chg="mod">
          <ac:chgData name="Mohit Goel" userId="d0f5aa662146438e" providerId="LiveId" clId="{4D82223E-FC77-417D-8602-77DEA7863E9D}" dt="2022-02-23T22:34:44.212" v="72" actId="403"/>
          <ac:spMkLst>
            <pc:docMk/>
            <pc:sldMk cId="2491374370" sldId="276"/>
            <ac:spMk id="4" creationId="{21C8CCD4-1D0C-4247-A4FC-1DA4831BF71A}"/>
          </ac:spMkLst>
        </pc:spChg>
      </pc:sldChg>
      <pc:sldChg chg="modSp">
        <pc:chgData name="Mohit Goel" userId="d0f5aa662146438e" providerId="LiveId" clId="{4D82223E-FC77-417D-8602-77DEA7863E9D}" dt="2022-02-23T22:35:00.559" v="76" actId="403"/>
        <pc:sldMkLst>
          <pc:docMk/>
          <pc:sldMk cId="3716076868" sldId="279"/>
        </pc:sldMkLst>
        <pc:spChg chg="mod">
          <ac:chgData name="Mohit Goel" userId="d0f5aa662146438e" providerId="LiveId" clId="{4D82223E-FC77-417D-8602-77DEA7863E9D}" dt="2022-02-23T22:35:00.559" v="76" actId="403"/>
          <ac:spMkLst>
            <pc:docMk/>
            <pc:sldMk cId="3716076868" sldId="279"/>
            <ac:spMk id="4" creationId="{21C8CCD4-1D0C-4247-A4FC-1DA4831BF71A}"/>
          </ac:spMkLst>
        </pc:spChg>
      </pc:sldChg>
      <pc:sldChg chg="modSp mod">
        <pc:chgData name="Mohit Goel" userId="d0f5aa662146438e" providerId="LiveId" clId="{4D82223E-FC77-417D-8602-77DEA7863E9D}" dt="2022-02-23T22:35:24.386" v="82" actId="14100"/>
        <pc:sldMkLst>
          <pc:docMk/>
          <pc:sldMk cId="4040659619" sldId="280"/>
        </pc:sldMkLst>
        <pc:spChg chg="mod">
          <ac:chgData name="Mohit Goel" userId="d0f5aa662146438e" providerId="LiveId" clId="{4D82223E-FC77-417D-8602-77DEA7863E9D}" dt="2022-02-23T22:35:09.268" v="77"/>
          <ac:spMkLst>
            <pc:docMk/>
            <pc:sldMk cId="4040659619" sldId="280"/>
            <ac:spMk id="4" creationId="{21C8CCD4-1D0C-4247-A4FC-1DA4831BF71A}"/>
          </ac:spMkLst>
        </pc:spChg>
        <pc:spChg chg="mod">
          <ac:chgData name="Mohit Goel" userId="d0f5aa662146438e" providerId="LiveId" clId="{4D82223E-FC77-417D-8602-77DEA7863E9D}" dt="2022-02-23T22:35:16.184" v="80" actId="14100"/>
          <ac:spMkLst>
            <pc:docMk/>
            <pc:sldMk cId="4040659619" sldId="280"/>
            <ac:spMk id="5" creationId="{DE1F2EAA-1DAB-4999-BD62-B1C7DD63E542}"/>
          </ac:spMkLst>
        </pc:spChg>
        <pc:spChg chg="mod">
          <ac:chgData name="Mohit Goel" userId="d0f5aa662146438e" providerId="LiveId" clId="{4D82223E-FC77-417D-8602-77DEA7863E9D}" dt="2022-02-23T22:35:24.386" v="82" actId="14100"/>
          <ac:spMkLst>
            <pc:docMk/>
            <pc:sldMk cId="4040659619" sldId="280"/>
            <ac:spMk id="6" creationId="{70FABDC6-87D6-4754-82CC-C6B3FFE3D6C2}"/>
          </ac:spMkLst>
        </pc:spChg>
      </pc:sldChg>
      <pc:sldChg chg="modSp modAnim">
        <pc:chgData name="Mohit Goel" userId="d0f5aa662146438e" providerId="LiveId" clId="{4D82223E-FC77-417D-8602-77DEA7863E9D}" dt="2022-02-24T17:03:07.182" v="379" actId="6549"/>
        <pc:sldMkLst>
          <pc:docMk/>
          <pc:sldMk cId="3004276037" sldId="281"/>
        </pc:sldMkLst>
        <pc:spChg chg="mod">
          <ac:chgData name="Mohit Goel" userId="d0f5aa662146438e" providerId="LiveId" clId="{4D82223E-FC77-417D-8602-77DEA7863E9D}" dt="2022-02-24T16:21:51.634" v="373" actId="20577"/>
          <ac:spMkLst>
            <pc:docMk/>
            <pc:sldMk cId="3004276037" sldId="281"/>
            <ac:spMk id="4" creationId="{21C8CCD4-1D0C-4247-A4FC-1DA4831BF71A}"/>
          </ac:spMkLst>
        </pc:spChg>
      </pc:sldChg>
      <pc:sldChg chg="modSp">
        <pc:chgData name="Mohit Goel" userId="d0f5aa662146438e" providerId="LiveId" clId="{4D82223E-FC77-417D-8602-77DEA7863E9D}" dt="2022-02-23T22:35:51.398" v="92" actId="404"/>
        <pc:sldMkLst>
          <pc:docMk/>
          <pc:sldMk cId="3844967565" sldId="282"/>
        </pc:sldMkLst>
        <pc:spChg chg="mod">
          <ac:chgData name="Mohit Goel" userId="d0f5aa662146438e" providerId="LiveId" clId="{4D82223E-FC77-417D-8602-77DEA7863E9D}" dt="2022-02-23T22:35:51.398" v="92" actId="404"/>
          <ac:spMkLst>
            <pc:docMk/>
            <pc:sldMk cId="3844967565" sldId="282"/>
            <ac:spMk id="4" creationId="{21C8CCD4-1D0C-4247-A4FC-1DA4831BF71A}"/>
          </ac:spMkLst>
        </pc:spChg>
      </pc:sldChg>
      <pc:sldChg chg="modSp add del">
        <pc:chgData name="Mohit Goel" userId="d0f5aa662146438e" providerId="LiveId" clId="{4D82223E-FC77-417D-8602-77DEA7863E9D}" dt="2022-02-24T17:03:04.561" v="377" actId="47"/>
        <pc:sldMkLst>
          <pc:docMk/>
          <pc:sldMk cId="2487049054" sldId="283"/>
        </pc:sldMkLst>
        <pc:spChg chg="mod">
          <ac:chgData name="Mohit Goel" userId="d0f5aa662146438e" providerId="LiveId" clId="{4D82223E-FC77-417D-8602-77DEA7863E9D}" dt="2022-02-23T22:35:58.699" v="93"/>
          <ac:spMkLst>
            <pc:docMk/>
            <pc:sldMk cId="2487049054" sldId="283"/>
            <ac:spMk id="4" creationId="{21C8CCD4-1D0C-4247-A4FC-1DA4831BF71A}"/>
          </ac:spMkLst>
        </pc:spChg>
      </pc:sldChg>
      <pc:sldChg chg="modSp add del">
        <pc:chgData name="Mohit Goel" userId="d0f5aa662146438e" providerId="LiveId" clId="{4D82223E-FC77-417D-8602-77DEA7863E9D}" dt="2022-02-24T17:14:51.269" v="385" actId="20577"/>
        <pc:sldMkLst>
          <pc:docMk/>
          <pc:sldMk cId="743938615" sldId="284"/>
        </pc:sldMkLst>
        <pc:spChg chg="mod">
          <ac:chgData name="Mohit Goel" userId="d0f5aa662146438e" providerId="LiveId" clId="{4D82223E-FC77-417D-8602-77DEA7863E9D}" dt="2022-02-24T17:14:51.269" v="385" actId="20577"/>
          <ac:spMkLst>
            <pc:docMk/>
            <pc:sldMk cId="743938615" sldId="284"/>
            <ac:spMk id="4" creationId="{21C8CCD4-1D0C-4247-A4FC-1DA4831BF71A}"/>
          </ac:spMkLst>
        </pc:spChg>
      </pc:sldChg>
      <pc:sldChg chg="delSp modSp add mod ord setBg modClrScheme chgLayout">
        <pc:chgData name="Mohit Goel" userId="d0f5aa662146438e" providerId="LiveId" clId="{4D82223E-FC77-417D-8602-77DEA7863E9D}" dt="2022-02-28T18:12:11.784" v="527" actId="242"/>
        <pc:sldMkLst>
          <pc:docMk/>
          <pc:sldMk cId="621899626" sldId="285"/>
        </pc:sldMkLst>
        <pc:spChg chg="mod">
          <ac:chgData name="Mohit Goel" userId="d0f5aa662146438e" providerId="LiveId" clId="{4D82223E-FC77-417D-8602-77DEA7863E9D}" dt="2022-02-28T18:12:11.784" v="527" actId="242"/>
          <ac:spMkLst>
            <pc:docMk/>
            <pc:sldMk cId="621899626" sldId="285"/>
            <ac:spMk id="2" creationId="{78FD68DA-43BA-4508-8DE2-BA9BB7B2FA5B}"/>
          </ac:spMkLst>
        </pc:spChg>
        <pc:spChg chg="del mod ord">
          <ac:chgData name="Mohit Goel" userId="d0f5aa662146438e" providerId="LiveId" clId="{4D82223E-FC77-417D-8602-77DEA7863E9D}" dt="2022-02-28T18:11:36.022" v="478" actId="478"/>
          <ac:spMkLst>
            <pc:docMk/>
            <pc:sldMk cId="621899626" sldId="285"/>
            <ac:spMk id="3" creationId="{A8E9CFF2-3777-4FF4-A759-8491175B0B7C}"/>
          </ac:spMkLst>
        </pc:spChg>
        <pc:spChg chg="del">
          <ac:chgData name="Mohit Goel" userId="d0f5aa662146438e" providerId="LiveId" clId="{4D82223E-FC77-417D-8602-77DEA7863E9D}" dt="2022-02-28T18:11:08.405" v="444" actId="26606"/>
          <ac:spMkLst>
            <pc:docMk/>
            <pc:sldMk cId="621899626" sldId="285"/>
            <ac:spMk id="22" creationId="{A9286AD2-18A9-4868-A4E3-7A2097A20810}"/>
          </ac:spMkLst>
        </pc:spChg>
        <pc:picChg chg="mod">
          <ac:chgData name="Mohit Goel" userId="d0f5aa662146438e" providerId="LiveId" clId="{4D82223E-FC77-417D-8602-77DEA7863E9D}" dt="2022-02-28T18:11:08.405" v="444" actId="26606"/>
          <ac:picMkLst>
            <pc:docMk/>
            <pc:sldMk cId="621899626" sldId="285"/>
            <ac:picMk id="5" creationId="{282CF6DD-7FE8-4063-9551-1B7BBCE92ABE}"/>
          </ac:picMkLst>
        </pc:picChg>
        <pc:cxnChg chg="del">
          <ac:chgData name="Mohit Goel" userId="d0f5aa662146438e" providerId="LiveId" clId="{4D82223E-FC77-417D-8602-77DEA7863E9D}" dt="2022-02-28T18:11:08.405" v="444" actId="26606"/>
          <ac:cxnSpMkLst>
            <pc:docMk/>
            <pc:sldMk cId="621899626" sldId="285"/>
            <ac:cxnSpMk id="24" creationId="{E7A7CD63-7EC3-44F3-95D0-595C4019FF24}"/>
          </ac:cxnSpMkLst>
        </pc:cxnChg>
      </pc:sldChg>
      <pc:sldChg chg="addSp delSp modSp add del mod modClrScheme modAnim chgLayout">
        <pc:chgData name="Mohit Goel" userId="d0f5aa662146438e" providerId="LiveId" clId="{4D82223E-FC77-417D-8602-77DEA7863E9D}" dt="2022-02-28T18:10:53.824" v="442" actId="47"/>
        <pc:sldMkLst>
          <pc:docMk/>
          <pc:sldMk cId="3359270663" sldId="285"/>
        </pc:sldMkLst>
        <pc:spChg chg="mod">
          <ac:chgData name="Mohit Goel" userId="d0f5aa662146438e" providerId="LiveId" clId="{4D82223E-FC77-417D-8602-77DEA7863E9D}" dt="2022-02-28T18:07:37.683" v="441" actId="26606"/>
          <ac:spMkLst>
            <pc:docMk/>
            <pc:sldMk cId="3359270663" sldId="285"/>
            <ac:spMk id="2" creationId="{770A13F3-C035-4299-8778-0A30678F1B15}"/>
          </ac:spMkLst>
        </pc:spChg>
        <pc:spChg chg="mod">
          <ac:chgData name="Mohit Goel" userId="d0f5aa662146438e" providerId="LiveId" clId="{4D82223E-FC77-417D-8602-77DEA7863E9D}" dt="2022-02-28T18:07:37.683" v="441" actId="26606"/>
          <ac:spMkLst>
            <pc:docMk/>
            <pc:sldMk cId="3359270663" sldId="285"/>
            <ac:spMk id="3" creationId="{4CDCACC2-FFFB-42BF-811E-383A216BECD6}"/>
          </ac:spMkLst>
        </pc:spChg>
        <pc:spChg chg="add del mod">
          <ac:chgData name="Mohit Goel" userId="d0f5aa662146438e" providerId="LiveId" clId="{4D82223E-FC77-417D-8602-77DEA7863E9D}" dt="2022-02-28T18:06:21.810" v="411" actId="26606"/>
          <ac:spMkLst>
            <pc:docMk/>
            <pc:sldMk cId="3359270663" sldId="285"/>
            <ac:spMk id="8" creationId="{5CB243B4-EEC3-497E-865D-C6A81E662D04}"/>
          </ac:spMkLst>
        </pc:spChg>
        <pc:spChg chg="add del mod">
          <ac:chgData name="Mohit Goel" userId="d0f5aa662146438e" providerId="LiveId" clId="{4D82223E-FC77-417D-8602-77DEA7863E9D}" dt="2022-02-28T18:06:28.128" v="413" actId="26606"/>
          <ac:spMkLst>
            <pc:docMk/>
            <pc:sldMk cId="3359270663" sldId="285"/>
            <ac:spMk id="10" creationId="{78674ECE-2589-4E62-9502-27806A6F9FBA}"/>
          </ac:spMkLst>
        </pc:spChg>
      </pc:sldChg>
      <pc:sldChg chg="modSp add mod ord">
        <pc:chgData name="Mohit Goel" userId="d0f5aa662146438e" providerId="LiveId" clId="{4D82223E-FC77-417D-8602-77DEA7863E9D}" dt="2022-02-28T18:12:39.970" v="548" actId="20577"/>
        <pc:sldMkLst>
          <pc:docMk/>
          <pc:sldMk cId="3208940635" sldId="286"/>
        </pc:sldMkLst>
        <pc:spChg chg="mod">
          <ac:chgData name="Mohit Goel" userId="d0f5aa662146438e" providerId="LiveId" clId="{4D82223E-FC77-417D-8602-77DEA7863E9D}" dt="2022-02-28T18:12:39.970" v="548" actId="20577"/>
          <ac:spMkLst>
            <pc:docMk/>
            <pc:sldMk cId="3208940635" sldId="286"/>
            <ac:spMk id="2" creationId="{78FD68DA-43BA-4508-8DE2-BA9BB7B2FA5B}"/>
          </ac:spMkLst>
        </pc:spChg>
      </pc:sldChg>
      <pc:sldChg chg="modSp add mod ord">
        <pc:chgData name="Mohit Goel" userId="d0f5aa662146438e" providerId="LiveId" clId="{4D82223E-FC77-417D-8602-77DEA7863E9D}" dt="2022-02-28T18:13:03.397" v="559" actId="20577"/>
        <pc:sldMkLst>
          <pc:docMk/>
          <pc:sldMk cId="3829707529" sldId="287"/>
        </pc:sldMkLst>
        <pc:spChg chg="mod">
          <ac:chgData name="Mohit Goel" userId="d0f5aa662146438e" providerId="LiveId" clId="{4D82223E-FC77-417D-8602-77DEA7863E9D}" dt="2022-02-28T18:13:03.397" v="559" actId="20577"/>
          <ac:spMkLst>
            <pc:docMk/>
            <pc:sldMk cId="3829707529" sldId="287"/>
            <ac:spMk id="2" creationId="{78FD68DA-43BA-4508-8DE2-BA9BB7B2FA5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2/28/2022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2/28/2022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2/28/2022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2/28/2022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2/28/2022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2/28/2022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2/28/2022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2/28/2022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 dirty="0"/>
              <a:t>GROUP BY Statements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Mohit Goel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A13F3-C035-4299-8778-0A30678F1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GROUP BY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A2F853-CE82-4285-A81C-03B3B4875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3873" y="2417850"/>
            <a:ext cx="2426757" cy="2691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0B0F47-06E3-4AEC-A653-FFA54521C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372" y="3150740"/>
            <a:ext cx="1982114" cy="122605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C43FA53F-6036-4B30-81AF-D4CF6FB70941}"/>
              </a:ext>
            </a:extLst>
          </p:cNvPr>
          <p:cNvSpPr/>
          <p:nvPr/>
        </p:nvSpPr>
        <p:spPr>
          <a:xfrm>
            <a:off x="5104943" y="3667874"/>
            <a:ext cx="1982114" cy="39041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18C66-002D-4E53-9331-C7FDCA6C95E8}"/>
              </a:ext>
            </a:extLst>
          </p:cNvPr>
          <p:cNvSpPr txBox="1"/>
          <p:nvPr/>
        </p:nvSpPr>
        <p:spPr>
          <a:xfrm>
            <a:off x="5104943" y="2505670"/>
            <a:ext cx="1982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Aggregate Function: </a:t>
            </a:r>
          </a:p>
          <a:p>
            <a:pPr algn="ctr"/>
            <a:r>
              <a:rPr lang="en-GB" b="1" dirty="0"/>
              <a:t>SUM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F23DE7-5151-459A-B5EF-8FA44EB3FBC0}"/>
              </a:ext>
            </a:extLst>
          </p:cNvPr>
          <p:cNvSpPr txBox="1"/>
          <p:nvPr/>
        </p:nvSpPr>
        <p:spPr>
          <a:xfrm>
            <a:off x="4520629" y="5109680"/>
            <a:ext cx="3150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Note:</a:t>
            </a:r>
            <a:r>
              <a:rPr lang="en-GB" dirty="0"/>
              <a:t> We can use any Aggregate Function such as </a:t>
            </a:r>
            <a:r>
              <a:rPr lang="en-GB" b="1" dirty="0"/>
              <a:t>AVG() </a:t>
            </a:r>
            <a:r>
              <a:rPr lang="en-GB" dirty="0"/>
              <a:t>and </a:t>
            </a:r>
            <a:r>
              <a:rPr lang="en-GB" b="1" dirty="0"/>
              <a:t>COUNT().</a:t>
            </a:r>
          </a:p>
        </p:txBody>
      </p:sp>
    </p:spTree>
    <p:extLst>
      <p:ext uri="{BB962C8B-B14F-4D97-AF65-F5344CB8AC3E}">
        <p14:creationId xmlns:p14="http://schemas.microsoft.com/office/powerpoint/2010/main" val="527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A13F3-C035-4299-8778-0A30678F1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GROUP BY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C8CCD4-1D0C-4247-A4FC-1DA4831BF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200" dirty="0"/>
              <a:t> Syntax of </a:t>
            </a:r>
            <a:r>
              <a:rPr lang="en-GB" sz="2200" b="1" dirty="0"/>
              <a:t>GROUP BY</a:t>
            </a:r>
            <a:r>
              <a:rPr lang="en-GB" sz="2200" dirty="0"/>
              <a:t> statement: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200" dirty="0"/>
              <a:t> </a:t>
            </a:r>
            <a:r>
              <a:rPr lang="en-GB" sz="2200" b="1" dirty="0"/>
              <a:t>SELECT</a:t>
            </a:r>
            <a:r>
              <a:rPr lang="en-GB" sz="2200" dirty="0"/>
              <a:t> </a:t>
            </a:r>
            <a:r>
              <a:rPr lang="en-GB" sz="2200" dirty="0" err="1"/>
              <a:t>category_column_name</a:t>
            </a:r>
            <a:r>
              <a:rPr lang="en-GB" sz="2200" dirty="0"/>
              <a:t>, </a:t>
            </a:r>
            <a:r>
              <a:rPr lang="en-GB" sz="2200" b="1" dirty="0"/>
              <a:t>AGG</a:t>
            </a:r>
            <a:r>
              <a:rPr lang="en-GB" sz="2200" dirty="0"/>
              <a:t>(</a:t>
            </a:r>
            <a:r>
              <a:rPr lang="en-GB" sz="2200" dirty="0" err="1"/>
              <a:t>data_column_name</a:t>
            </a:r>
            <a:r>
              <a:rPr lang="en-GB" sz="2200" dirty="0"/>
              <a:t>)</a:t>
            </a:r>
          </a:p>
          <a:p>
            <a:pPr marL="0" indent="0">
              <a:buNone/>
            </a:pPr>
            <a:r>
              <a:rPr lang="en-GB" sz="2200" dirty="0"/>
              <a:t>  </a:t>
            </a:r>
            <a:r>
              <a:rPr lang="en-GB" sz="2200" b="1" dirty="0"/>
              <a:t>FROM</a:t>
            </a:r>
            <a:r>
              <a:rPr lang="en-GB" sz="2200" dirty="0"/>
              <a:t> </a:t>
            </a:r>
            <a:r>
              <a:rPr lang="en-GB" sz="2200" dirty="0" err="1"/>
              <a:t>table_name</a:t>
            </a:r>
            <a:endParaRPr lang="en-GB" sz="2200" dirty="0"/>
          </a:p>
          <a:p>
            <a:pPr marL="0" indent="0">
              <a:buNone/>
            </a:pPr>
            <a:r>
              <a:rPr lang="en-GB" sz="2200" dirty="0"/>
              <a:t>  </a:t>
            </a:r>
            <a:r>
              <a:rPr lang="en-GB" sz="2200" b="1" dirty="0"/>
              <a:t>GROUP BY</a:t>
            </a:r>
            <a:r>
              <a:rPr lang="en-GB" sz="2200" dirty="0"/>
              <a:t> </a:t>
            </a:r>
            <a:r>
              <a:rPr lang="en-GB" sz="2200" dirty="0" err="1"/>
              <a:t>category_column_name</a:t>
            </a:r>
            <a:r>
              <a:rPr lang="en-GB" sz="2200" dirty="0"/>
              <a:t>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200" dirty="0"/>
              <a:t> Where </a:t>
            </a:r>
            <a:r>
              <a:rPr lang="en-GB" sz="2200" b="1" dirty="0"/>
              <a:t>AGG </a:t>
            </a:r>
            <a:r>
              <a:rPr lang="en-GB" sz="2200" dirty="0"/>
              <a:t>is an aggregate function that is applied to the desired data column.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200" dirty="0"/>
              <a:t> The </a:t>
            </a:r>
            <a:r>
              <a:rPr lang="en-GB" sz="2200" b="1" dirty="0"/>
              <a:t>GROUP BY </a:t>
            </a:r>
            <a:r>
              <a:rPr lang="en-GB" sz="2200" dirty="0"/>
              <a:t>clause must appear right after the </a:t>
            </a:r>
            <a:r>
              <a:rPr lang="en-GB" sz="2200" b="1" dirty="0"/>
              <a:t>FROM </a:t>
            </a:r>
            <a:r>
              <a:rPr lang="en-GB" sz="2200" dirty="0"/>
              <a:t>or </a:t>
            </a:r>
            <a:r>
              <a:rPr lang="en-GB" sz="2200" b="1" dirty="0"/>
              <a:t>WHERE</a:t>
            </a:r>
            <a:r>
              <a:rPr lang="en-GB" sz="2200" dirty="0"/>
              <a:t> statement.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47EA42D-E8FE-419B-AF83-64A576A27CCB}"/>
              </a:ext>
            </a:extLst>
          </p:cNvPr>
          <p:cNvSpPr/>
          <p:nvPr/>
        </p:nvSpPr>
        <p:spPr>
          <a:xfrm>
            <a:off x="2190429" y="2984653"/>
            <a:ext cx="2943546" cy="400692"/>
          </a:xfrm>
          <a:prstGeom prst="roundRect">
            <a:avLst/>
          </a:prstGeom>
          <a:solidFill>
            <a:srgbClr val="00B0F0">
              <a:alpha val="30196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F08EEEC-3343-475A-8DE2-AF98B3809E81}"/>
              </a:ext>
            </a:extLst>
          </p:cNvPr>
          <p:cNvSpPr/>
          <p:nvPr/>
        </p:nvSpPr>
        <p:spPr>
          <a:xfrm>
            <a:off x="2467902" y="4061451"/>
            <a:ext cx="2943546" cy="400692"/>
          </a:xfrm>
          <a:prstGeom prst="roundRect">
            <a:avLst/>
          </a:prstGeom>
          <a:solidFill>
            <a:srgbClr val="00B0F0">
              <a:alpha val="30196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919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A13F3-C035-4299-8778-0A30678F1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GROUP BY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C8CCD4-1D0C-4247-A4FC-1DA4831BF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Syntax of </a:t>
            </a:r>
            <a:r>
              <a:rPr lang="en-GB" b="1" dirty="0"/>
              <a:t>GROUP BY</a:t>
            </a:r>
            <a:r>
              <a:rPr lang="en-GB" dirty="0"/>
              <a:t> statement with </a:t>
            </a:r>
            <a:r>
              <a:rPr lang="en-GB" b="1" dirty="0"/>
              <a:t>WHERE</a:t>
            </a:r>
            <a:r>
              <a:rPr lang="en-GB" dirty="0"/>
              <a:t> clause: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</a:t>
            </a:r>
            <a:r>
              <a:rPr lang="en-GB" b="1" dirty="0"/>
              <a:t>SELECT</a:t>
            </a:r>
            <a:r>
              <a:rPr lang="en-GB" dirty="0"/>
              <a:t> </a:t>
            </a:r>
            <a:r>
              <a:rPr lang="en-GB" dirty="0" err="1"/>
              <a:t>category_column_name</a:t>
            </a:r>
            <a:r>
              <a:rPr lang="en-GB" dirty="0"/>
              <a:t>, </a:t>
            </a:r>
            <a:r>
              <a:rPr lang="en-GB" b="1" dirty="0"/>
              <a:t>AGG</a:t>
            </a:r>
            <a:r>
              <a:rPr lang="en-GB" dirty="0"/>
              <a:t>(</a:t>
            </a:r>
            <a:r>
              <a:rPr lang="en-GB" dirty="0" err="1"/>
              <a:t>data_column_name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  </a:t>
            </a:r>
            <a:r>
              <a:rPr lang="en-GB" b="1" dirty="0"/>
              <a:t>FROM</a:t>
            </a:r>
            <a:r>
              <a:rPr lang="en-GB" dirty="0"/>
              <a:t> </a:t>
            </a:r>
            <a:r>
              <a:rPr lang="en-GB" dirty="0" err="1"/>
              <a:t>table_name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</a:t>
            </a:r>
            <a:r>
              <a:rPr lang="en-GB" b="1" dirty="0"/>
              <a:t>WHERE </a:t>
            </a:r>
            <a:r>
              <a:rPr lang="en-GB" dirty="0" err="1"/>
              <a:t>category_column_name</a:t>
            </a:r>
            <a:r>
              <a:rPr lang="en-GB" dirty="0"/>
              <a:t> != ‘A’</a:t>
            </a:r>
          </a:p>
          <a:p>
            <a:pPr marL="0" indent="0">
              <a:buNone/>
            </a:pPr>
            <a:r>
              <a:rPr lang="en-GB" dirty="0"/>
              <a:t>  </a:t>
            </a:r>
            <a:r>
              <a:rPr lang="en-GB" b="1" dirty="0"/>
              <a:t>GROUP BY</a:t>
            </a:r>
            <a:r>
              <a:rPr lang="en-GB" dirty="0"/>
              <a:t> </a:t>
            </a:r>
            <a:r>
              <a:rPr lang="en-GB" dirty="0" err="1"/>
              <a:t>category_column_name</a:t>
            </a:r>
            <a:r>
              <a:rPr lang="en-GB" dirty="0"/>
              <a:t>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The above will no longer take the category ‘X’ into consideration.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In this case, the </a:t>
            </a:r>
            <a:r>
              <a:rPr lang="en-GB" b="1" dirty="0"/>
              <a:t>GROUP BY </a:t>
            </a:r>
            <a:r>
              <a:rPr lang="en-GB" dirty="0"/>
              <a:t>statement</a:t>
            </a:r>
            <a:r>
              <a:rPr lang="en-GB" b="1" dirty="0"/>
              <a:t> </a:t>
            </a:r>
            <a:r>
              <a:rPr lang="en-GB" dirty="0"/>
              <a:t>has to come after the </a:t>
            </a:r>
            <a:r>
              <a:rPr lang="en-GB" b="1" dirty="0"/>
              <a:t>WHERE</a:t>
            </a:r>
            <a:r>
              <a:rPr lang="en-GB" dirty="0"/>
              <a:t> statement.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422A0E-A47D-4F12-B2F2-ABA414C91FB7}"/>
              </a:ext>
            </a:extLst>
          </p:cNvPr>
          <p:cNvSpPr/>
          <p:nvPr/>
        </p:nvSpPr>
        <p:spPr>
          <a:xfrm>
            <a:off x="2046056" y="2754661"/>
            <a:ext cx="2543496" cy="400692"/>
          </a:xfrm>
          <a:prstGeom prst="roundRect">
            <a:avLst/>
          </a:prstGeom>
          <a:solidFill>
            <a:srgbClr val="00B0F0">
              <a:alpha val="30196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3A47D81-1E2E-41E0-BFCB-1BD0670E47D5}"/>
              </a:ext>
            </a:extLst>
          </p:cNvPr>
          <p:cNvSpPr/>
          <p:nvPr/>
        </p:nvSpPr>
        <p:spPr>
          <a:xfrm>
            <a:off x="2047954" y="3751579"/>
            <a:ext cx="2465798" cy="400692"/>
          </a:xfrm>
          <a:prstGeom prst="roundRect">
            <a:avLst/>
          </a:prstGeom>
          <a:solidFill>
            <a:srgbClr val="00B0F0">
              <a:alpha val="30196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7A31CF7-D7D3-4C1D-99EF-31D8B3EF69C6}"/>
              </a:ext>
            </a:extLst>
          </p:cNvPr>
          <p:cNvSpPr/>
          <p:nvPr/>
        </p:nvSpPr>
        <p:spPr>
          <a:xfrm>
            <a:off x="2314254" y="4255105"/>
            <a:ext cx="2543496" cy="400692"/>
          </a:xfrm>
          <a:prstGeom prst="roundRect">
            <a:avLst/>
          </a:prstGeom>
          <a:solidFill>
            <a:srgbClr val="00B0F0">
              <a:alpha val="30196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34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A13F3-C035-4299-8778-0A30678F1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GROUP BY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C8CCD4-1D0C-4247-A4FC-1DA4831BF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</a:t>
            </a:r>
            <a:r>
              <a:rPr lang="en-GB" sz="2400" dirty="0"/>
              <a:t>In the </a:t>
            </a:r>
            <a:r>
              <a:rPr lang="en-GB" sz="2400" b="1" dirty="0"/>
              <a:t>SELECT</a:t>
            </a:r>
            <a:r>
              <a:rPr lang="en-GB" sz="2400" dirty="0"/>
              <a:t> statement, columns must either have an aggregate function or be in the </a:t>
            </a:r>
            <a:r>
              <a:rPr lang="en-GB" sz="2400" b="1" dirty="0"/>
              <a:t>GROUP BY </a:t>
            </a:r>
            <a:r>
              <a:rPr lang="en-GB" sz="2400" dirty="0"/>
              <a:t>call.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 Syntax of </a:t>
            </a:r>
            <a:r>
              <a:rPr lang="en-GB" sz="2400" b="1" dirty="0"/>
              <a:t>GROUP BY</a:t>
            </a:r>
            <a:r>
              <a:rPr lang="en-GB" sz="2400" dirty="0"/>
              <a:t> statement: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 </a:t>
            </a:r>
            <a:r>
              <a:rPr lang="en-GB" sz="2400" b="1" dirty="0"/>
              <a:t>SELECT</a:t>
            </a:r>
            <a:r>
              <a:rPr lang="en-GB" sz="2400" dirty="0"/>
              <a:t> </a:t>
            </a:r>
            <a:r>
              <a:rPr lang="en-GB" sz="2400" dirty="0" err="1"/>
              <a:t>column_X</a:t>
            </a:r>
            <a:r>
              <a:rPr lang="en-GB" sz="2400" dirty="0"/>
              <a:t>, </a:t>
            </a:r>
            <a:r>
              <a:rPr lang="en-GB" sz="2400" dirty="0" err="1"/>
              <a:t>column_Y</a:t>
            </a:r>
            <a:r>
              <a:rPr lang="en-GB" sz="2400" dirty="0"/>
              <a:t>, </a:t>
            </a:r>
            <a:r>
              <a:rPr lang="en-GB" sz="2400" b="1" dirty="0"/>
              <a:t>AGG</a:t>
            </a:r>
            <a:r>
              <a:rPr lang="en-GB" sz="2400" dirty="0"/>
              <a:t>(</a:t>
            </a:r>
            <a:r>
              <a:rPr lang="en-GB" sz="2400" dirty="0" err="1"/>
              <a:t>column_Z</a:t>
            </a:r>
            <a:r>
              <a:rPr lang="en-GB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  </a:t>
            </a:r>
            <a:r>
              <a:rPr lang="en-GB" sz="2400" b="1" dirty="0"/>
              <a:t>FROM</a:t>
            </a:r>
            <a:r>
              <a:rPr lang="en-GB" sz="2400" dirty="0"/>
              <a:t> </a:t>
            </a:r>
            <a:r>
              <a:rPr lang="en-GB" sz="2400" dirty="0" err="1"/>
              <a:t>table_name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  </a:t>
            </a:r>
            <a:r>
              <a:rPr lang="en-GB" sz="2400" b="1" dirty="0"/>
              <a:t>GROUP BY</a:t>
            </a:r>
            <a:r>
              <a:rPr lang="en-GB" sz="2400" dirty="0"/>
              <a:t> </a:t>
            </a:r>
            <a:r>
              <a:rPr lang="en-GB" sz="2400" dirty="0" err="1"/>
              <a:t>column_X</a:t>
            </a:r>
            <a:r>
              <a:rPr lang="en-GB" sz="2400" dirty="0"/>
              <a:t>, </a:t>
            </a:r>
            <a:r>
              <a:rPr lang="en-GB" sz="2400" dirty="0" err="1"/>
              <a:t>column_Y</a:t>
            </a:r>
            <a:r>
              <a:rPr lang="en-GB" sz="2400" dirty="0"/>
              <a:t>;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D222710-BD0A-4180-A9BF-C2FAEA64ADC6}"/>
              </a:ext>
            </a:extLst>
          </p:cNvPr>
          <p:cNvSpPr/>
          <p:nvPr/>
        </p:nvSpPr>
        <p:spPr>
          <a:xfrm>
            <a:off x="2306003" y="4000187"/>
            <a:ext cx="1362234" cy="400692"/>
          </a:xfrm>
          <a:prstGeom prst="roundRect">
            <a:avLst/>
          </a:prstGeom>
          <a:solidFill>
            <a:srgbClr val="00B0F0">
              <a:alpha val="30196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BD73DFF-8A4B-4DE5-841D-C5904607DC63}"/>
              </a:ext>
            </a:extLst>
          </p:cNvPr>
          <p:cNvSpPr/>
          <p:nvPr/>
        </p:nvSpPr>
        <p:spPr>
          <a:xfrm>
            <a:off x="3718951" y="3988646"/>
            <a:ext cx="1362234" cy="400692"/>
          </a:xfrm>
          <a:prstGeom prst="roundRect">
            <a:avLst/>
          </a:prstGeom>
          <a:solidFill>
            <a:srgbClr val="00B0F0">
              <a:alpha val="30196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CA01F41-7CF8-4E41-8DDD-935826691E3F}"/>
              </a:ext>
            </a:extLst>
          </p:cNvPr>
          <p:cNvSpPr/>
          <p:nvPr/>
        </p:nvSpPr>
        <p:spPr>
          <a:xfrm>
            <a:off x="2609689" y="5150491"/>
            <a:ext cx="1362235" cy="400692"/>
          </a:xfrm>
          <a:prstGeom prst="roundRect">
            <a:avLst/>
          </a:prstGeom>
          <a:solidFill>
            <a:srgbClr val="00B0F0">
              <a:alpha val="30196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975C509-22E1-4E13-AF84-5D342B94968A}"/>
              </a:ext>
            </a:extLst>
          </p:cNvPr>
          <p:cNvSpPr/>
          <p:nvPr/>
        </p:nvSpPr>
        <p:spPr>
          <a:xfrm>
            <a:off x="4047804" y="5150491"/>
            <a:ext cx="1362235" cy="400692"/>
          </a:xfrm>
          <a:prstGeom prst="roundRect">
            <a:avLst/>
          </a:prstGeom>
          <a:solidFill>
            <a:srgbClr val="00B0F0">
              <a:alpha val="30196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7B55B13-A666-40E7-A1BD-CE22DC858900}"/>
              </a:ext>
            </a:extLst>
          </p:cNvPr>
          <p:cNvSpPr/>
          <p:nvPr/>
        </p:nvSpPr>
        <p:spPr>
          <a:xfrm>
            <a:off x="5686425" y="3988646"/>
            <a:ext cx="1457325" cy="400692"/>
          </a:xfrm>
          <a:prstGeom prst="roundRect">
            <a:avLst/>
          </a:prstGeom>
          <a:solidFill>
            <a:schemeClr val="accent2">
              <a:lumMod val="60000"/>
              <a:lumOff val="40000"/>
              <a:alpha val="30196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4272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A13F3-C035-4299-8778-0A30678F1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GROUP BY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C8CCD4-1D0C-4247-A4FC-1DA4831BF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</a:t>
            </a:r>
            <a:r>
              <a:rPr lang="en-GB" sz="2400" b="1" dirty="0"/>
              <a:t>WHERE</a:t>
            </a:r>
            <a:r>
              <a:rPr lang="en-GB" sz="2400" dirty="0"/>
              <a:t> statements should not refer to the aggregation result. Later we will use </a:t>
            </a:r>
            <a:r>
              <a:rPr lang="en-GB" sz="2400" b="1" dirty="0"/>
              <a:t>HAVING</a:t>
            </a:r>
            <a:r>
              <a:rPr lang="en-GB" sz="2400" dirty="0"/>
              <a:t> to filter on those results.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 Syntax of </a:t>
            </a:r>
            <a:r>
              <a:rPr lang="en-GB" sz="2400" b="1" dirty="0"/>
              <a:t>GROUP BY</a:t>
            </a:r>
            <a:r>
              <a:rPr lang="en-GB" sz="2400" dirty="0"/>
              <a:t> statement with </a:t>
            </a:r>
            <a:r>
              <a:rPr lang="en-GB" sz="2400" b="1" dirty="0"/>
              <a:t>WHERE</a:t>
            </a:r>
            <a:r>
              <a:rPr lang="en-GB" sz="2400" dirty="0"/>
              <a:t> clause: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 </a:t>
            </a:r>
            <a:r>
              <a:rPr lang="en-GB" sz="2400" b="1" dirty="0"/>
              <a:t>SELECT</a:t>
            </a:r>
            <a:r>
              <a:rPr lang="en-GB" sz="2400" dirty="0"/>
              <a:t> </a:t>
            </a:r>
            <a:r>
              <a:rPr lang="en-GB" sz="2400" dirty="0" err="1"/>
              <a:t>column_X</a:t>
            </a:r>
            <a:r>
              <a:rPr lang="en-GB" sz="2400" dirty="0"/>
              <a:t>, </a:t>
            </a:r>
            <a:r>
              <a:rPr lang="en-GB" sz="2400" dirty="0" err="1"/>
              <a:t>column_Y</a:t>
            </a:r>
            <a:r>
              <a:rPr lang="en-GB" sz="2400" dirty="0"/>
              <a:t>, </a:t>
            </a:r>
            <a:r>
              <a:rPr lang="en-GB" sz="2400" b="1" dirty="0"/>
              <a:t>AGG</a:t>
            </a:r>
            <a:r>
              <a:rPr lang="en-GB" sz="2400" dirty="0"/>
              <a:t>(</a:t>
            </a:r>
            <a:r>
              <a:rPr lang="en-GB" sz="2400" dirty="0" err="1"/>
              <a:t>column_Z</a:t>
            </a:r>
            <a:r>
              <a:rPr lang="en-GB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  </a:t>
            </a:r>
            <a:r>
              <a:rPr lang="en-GB" sz="2400" b="1" dirty="0"/>
              <a:t>FROM</a:t>
            </a:r>
            <a:r>
              <a:rPr lang="en-GB" sz="2400" dirty="0"/>
              <a:t> </a:t>
            </a:r>
            <a:r>
              <a:rPr lang="en-GB" sz="2400" dirty="0" err="1"/>
              <a:t>table_name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  </a:t>
            </a:r>
            <a:r>
              <a:rPr lang="en-GB" sz="2400" b="1" dirty="0"/>
              <a:t>WHERE </a:t>
            </a:r>
            <a:r>
              <a:rPr lang="en-GB" sz="2400" dirty="0" err="1"/>
              <a:t>column_Y</a:t>
            </a:r>
            <a:r>
              <a:rPr lang="en-GB" sz="2400" dirty="0"/>
              <a:t> IN (‘category_1’, ‘category_2’)</a:t>
            </a:r>
            <a:endParaRPr lang="en-GB" sz="2400" b="1" dirty="0"/>
          </a:p>
          <a:p>
            <a:pPr marL="0" indent="0">
              <a:buNone/>
            </a:pPr>
            <a:r>
              <a:rPr lang="en-GB" sz="2400" dirty="0"/>
              <a:t>  </a:t>
            </a:r>
            <a:r>
              <a:rPr lang="en-GB" sz="2400" b="1" dirty="0"/>
              <a:t>GROUP BY</a:t>
            </a:r>
            <a:r>
              <a:rPr lang="en-GB" sz="2400" dirty="0"/>
              <a:t> </a:t>
            </a:r>
            <a:r>
              <a:rPr lang="en-GB" sz="2400" dirty="0" err="1"/>
              <a:t>column_X</a:t>
            </a:r>
            <a:r>
              <a:rPr lang="en-GB" sz="2400" dirty="0"/>
              <a:t>, </a:t>
            </a:r>
            <a:r>
              <a:rPr lang="en-GB" sz="2400" dirty="0" err="1"/>
              <a:t>column_Y</a:t>
            </a:r>
            <a:r>
              <a:rPr lang="en-GB" sz="2400" dirty="0"/>
              <a:t>;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D222710-BD0A-4180-A9BF-C2FAEA64ADC6}"/>
              </a:ext>
            </a:extLst>
          </p:cNvPr>
          <p:cNvSpPr/>
          <p:nvPr/>
        </p:nvSpPr>
        <p:spPr>
          <a:xfrm>
            <a:off x="2304889" y="3714750"/>
            <a:ext cx="1343025" cy="400692"/>
          </a:xfrm>
          <a:prstGeom prst="roundRect">
            <a:avLst/>
          </a:prstGeom>
          <a:solidFill>
            <a:srgbClr val="00B0F0">
              <a:alpha val="30196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BD73DFF-8A4B-4DE5-841D-C5904607DC63}"/>
              </a:ext>
            </a:extLst>
          </p:cNvPr>
          <p:cNvSpPr/>
          <p:nvPr/>
        </p:nvSpPr>
        <p:spPr>
          <a:xfrm>
            <a:off x="3705548" y="3714750"/>
            <a:ext cx="1343025" cy="400692"/>
          </a:xfrm>
          <a:prstGeom prst="roundRect">
            <a:avLst/>
          </a:prstGeom>
          <a:solidFill>
            <a:srgbClr val="00B0F0">
              <a:alpha val="30196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CA01F41-7CF8-4E41-8DDD-935826691E3F}"/>
              </a:ext>
            </a:extLst>
          </p:cNvPr>
          <p:cNvSpPr/>
          <p:nvPr/>
        </p:nvSpPr>
        <p:spPr>
          <a:xfrm>
            <a:off x="2637943" y="5339754"/>
            <a:ext cx="1343025" cy="400692"/>
          </a:xfrm>
          <a:prstGeom prst="roundRect">
            <a:avLst/>
          </a:prstGeom>
          <a:solidFill>
            <a:srgbClr val="00B0F0">
              <a:alpha val="30196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975C509-22E1-4E13-AF84-5D342B94968A}"/>
              </a:ext>
            </a:extLst>
          </p:cNvPr>
          <p:cNvSpPr/>
          <p:nvPr/>
        </p:nvSpPr>
        <p:spPr>
          <a:xfrm>
            <a:off x="4040665" y="5339754"/>
            <a:ext cx="1480966" cy="382237"/>
          </a:xfrm>
          <a:prstGeom prst="roundRect">
            <a:avLst/>
          </a:prstGeom>
          <a:solidFill>
            <a:srgbClr val="00B0F0">
              <a:alpha val="30196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7B55B13-A666-40E7-A1BD-CE22DC858900}"/>
              </a:ext>
            </a:extLst>
          </p:cNvPr>
          <p:cNvSpPr/>
          <p:nvPr/>
        </p:nvSpPr>
        <p:spPr>
          <a:xfrm>
            <a:off x="5708649" y="3714750"/>
            <a:ext cx="1409379" cy="400692"/>
          </a:xfrm>
          <a:prstGeom prst="roundRect">
            <a:avLst/>
          </a:prstGeom>
          <a:solidFill>
            <a:schemeClr val="accent2">
              <a:lumMod val="60000"/>
              <a:lumOff val="40000"/>
              <a:alpha val="30196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8017298-7231-41C4-827B-B202D3F5F7A1}"/>
              </a:ext>
            </a:extLst>
          </p:cNvPr>
          <p:cNvSpPr/>
          <p:nvPr/>
        </p:nvSpPr>
        <p:spPr>
          <a:xfrm>
            <a:off x="2248370" y="4810416"/>
            <a:ext cx="1343025" cy="400692"/>
          </a:xfrm>
          <a:prstGeom prst="roundRect">
            <a:avLst/>
          </a:prstGeom>
          <a:solidFill>
            <a:srgbClr val="00B0F0">
              <a:alpha val="30196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48327EA-8844-4F99-B111-F5A58EBD2BD9}"/>
              </a:ext>
            </a:extLst>
          </p:cNvPr>
          <p:cNvSpPr/>
          <p:nvPr/>
        </p:nvSpPr>
        <p:spPr>
          <a:xfrm>
            <a:off x="5734049" y="4810416"/>
            <a:ext cx="1617183" cy="400692"/>
          </a:xfrm>
          <a:prstGeom prst="roundRect">
            <a:avLst/>
          </a:prstGeom>
          <a:solidFill>
            <a:srgbClr val="7030A0">
              <a:alpha val="30196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7343EF3-D8FD-4922-9FA2-8D1E728D65CD}"/>
              </a:ext>
            </a:extLst>
          </p:cNvPr>
          <p:cNvSpPr/>
          <p:nvPr/>
        </p:nvSpPr>
        <p:spPr>
          <a:xfrm>
            <a:off x="4040666" y="4810416"/>
            <a:ext cx="1617184" cy="400692"/>
          </a:xfrm>
          <a:prstGeom prst="roundRect">
            <a:avLst/>
          </a:prstGeom>
          <a:solidFill>
            <a:srgbClr val="7030A0">
              <a:alpha val="30196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713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A13F3-C035-4299-8778-0A30678F1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GROUP BY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C8CCD4-1D0C-4247-A4FC-1DA4831BF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If we wish to sort the results based on the aggregate, we must reference the entire function and not just the column name.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</a:t>
            </a:r>
            <a:r>
              <a:rPr lang="en-GB" b="1" dirty="0"/>
              <a:t>Note</a:t>
            </a:r>
            <a:r>
              <a:rPr lang="en-GB" dirty="0"/>
              <a:t>: </a:t>
            </a:r>
            <a:r>
              <a:rPr lang="en-GB" b="1" dirty="0"/>
              <a:t>ORDER BY </a:t>
            </a:r>
            <a:r>
              <a:rPr lang="en-GB" dirty="0"/>
              <a:t>clause appears right at the end.</a:t>
            </a:r>
            <a:r>
              <a:rPr lang="en-GB" b="1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Syntax of </a:t>
            </a:r>
            <a:r>
              <a:rPr lang="en-GB" b="1" dirty="0"/>
              <a:t>GROUP BY</a:t>
            </a:r>
            <a:r>
              <a:rPr lang="en-GB" dirty="0"/>
              <a:t> statement with </a:t>
            </a:r>
            <a:r>
              <a:rPr lang="en-GB" b="1" dirty="0"/>
              <a:t>ORDER BY</a:t>
            </a:r>
            <a:r>
              <a:rPr lang="en-GB" dirty="0"/>
              <a:t> clause: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</a:t>
            </a:r>
            <a:r>
              <a:rPr lang="en-GB" b="1" dirty="0"/>
              <a:t>SELECT</a:t>
            </a:r>
            <a:r>
              <a:rPr lang="en-GB" dirty="0"/>
              <a:t> </a:t>
            </a:r>
            <a:r>
              <a:rPr lang="en-GB" dirty="0" err="1"/>
              <a:t>column_X</a:t>
            </a:r>
            <a:r>
              <a:rPr lang="en-GB" dirty="0"/>
              <a:t>, </a:t>
            </a:r>
            <a:r>
              <a:rPr lang="en-GB" b="1" dirty="0"/>
              <a:t>AGG</a:t>
            </a:r>
            <a:r>
              <a:rPr lang="en-GB" dirty="0"/>
              <a:t>(</a:t>
            </a:r>
            <a:r>
              <a:rPr lang="en-GB" dirty="0" err="1"/>
              <a:t>column_Y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  </a:t>
            </a:r>
            <a:r>
              <a:rPr lang="en-GB" b="1" dirty="0"/>
              <a:t>FROM</a:t>
            </a:r>
            <a:r>
              <a:rPr lang="en-GB" dirty="0"/>
              <a:t> </a:t>
            </a:r>
            <a:r>
              <a:rPr lang="en-GB" dirty="0" err="1"/>
              <a:t>table_name</a:t>
            </a:r>
            <a:endParaRPr lang="en-GB" b="1" dirty="0"/>
          </a:p>
          <a:p>
            <a:pPr marL="0" indent="0">
              <a:buNone/>
            </a:pPr>
            <a:r>
              <a:rPr lang="en-GB" dirty="0"/>
              <a:t>  </a:t>
            </a:r>
            <a:r>
              <a:rPr lang="en-GB" b="1" dirty="0"/>
              <a:t>GROUP BY</a:t>
            </a:r>
            <a:r>
              <a:rPr lang="en-GB" dirty="0"/>
              <a:t> </a:t>
            </a:r>
            <a:r>
              <a:rPr lang="en-GB" dirty="0" err="1"/>
              <a:t>column_X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</a:t>
            </a:r>
            <a:r>
              <a:rPr lang="en-GB" b="1" dirty="0"/>
              <a:t>ORDER BY AGG</a:t>
            </a:r>
            <a:r>
              <a:rPr lang="en-GB" dirty="0"/>
              <a:t>(</a:t>
            </a:r>
            <a:r>
              <a:rPr lang="en-GB" dirty="0" err="1"/>
              <a:t>column_Y</a:t>
            </a:r>
            <a:r>
              <a:rPr lang="en-GB" dirty="0"/>
              <a:t>);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6AFEA2E-278B-41C1-AA28-9EEFD9892190}"/>
              </a:ext>
            </a:extLst>
          </p:cNvPr>
          <p:cNvSpPr/>
          <p:nvPr/>
        </p:nvSpPr>
        <p:spPr>
          <a:xfrm>
            <a:off x="2326166" y="5420016"/>
            <a:ext cx="1617184" cy="400692"/>
          </a:xfrm>
          <a:prstGeom prst="roundRect">
            <a:avLst/>
          </a:prstGeom>
          <a:solidFill>
            <a:srgbClr val="7030A0">
              <a:alpha val="30196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AE8314-9A96-4F90-AE9F-39526AB99149}"/>
              </a:ext>
            </a:extLst>
          </p:cNvPr>
          <p:cNvSpPr/>
          <p:nvPr/>
        </p:nvSpPr>
        <p:spPr>
          <a:xfrm>
            <a:off x="3177066" y="3946816"/>
            <a:ext cx="1617184" cy="400692"/>
          </a:xfrm>
          <a:prstGeom prst="roundRect">
            <a:avLst/>
          </a:prstGeom>
          <a:solidFill>
            <a:srgbClr val="7030A0">
              <a:alpha val="30196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315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A13F3-C035-4299-8778-0A30678F1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GROUP BY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C8CCD4-1D0C-4247-A4FC-1DA4831BF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</a:t>
            </a:r>
            <a:r>
              <a:rPr lang="en-GB" sz="2400" dirty="0"/>
              <a:t>Exercise: Write the query that will output the table that totals up the number of payment transactions per customer id.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 Hint: Use the payment table.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 Query: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 </a:t>
            </a:r>
            <a:r>
              <a:rPr lang="en-GB" sz="2400" b="1" dirty="0"/>
              <a:t>SELECT</a:t>
            </a:r>
            <a:r>
              <a:rPr lang="en-GB" sz="2400" dirty="0"/>
              <a:t> </a:t>
            </a:r>
            <a:r>
              <a:rPr lang="en-GB" sz="2400" dirty="0" err="1"/>
              <a:t>customer_id</a:t>
            </a:r>
            <a:r>
              <a:rPr lang="en-GB" sz="2400" dirty="0"/>
              <a:t>, </a:t>
            </a:r>
            <a:r>
              <a:rPr lang="en-GB" sz="2400" b="1" dirty="0"/>
              <a:t>COUNT</a:t>
            </a:r>
            <a:r>
              <a:rPr lang="en-GB" sz="2400" dirty="0"/>
              <a:t>(amount) </a:t>
            </a:r>
            <a:r>
              <a:rPr lang="en-GB" sz="2400" b="1" dirty="0"/>
              <a:t>FROM</a:t>
            </a:r>
            <a:r>
              <a:rPr lang="en-GB" sz="2400" dirty="0"/>
              <a:t> payment</a:t>
            </a:r>
          </a:p>
          <a:p>
            <a:pPr marL="0" indent="0">
              <a:buNone/>
            </a:pPr>
            <a:r>
              <a:rPr lang="en-GB" sz="2400" dirty="0"/>
              <a:t>  </a:t>
            </a:r>
            <a:r>
              <a:rPr lang="en-GB" sz="2400" b="1" dirty="0"/>
              <a:t>GROUP BY </a:t>
            </a:r>
            <a:r>
              <a:rPr lang="en-GB" sz="2400" dirty="0" err="1"/>
              <a:t>customer_id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  </a:t>
            </a:r>
            <a:r>
              <a:rPr lang="en-GB" sz="2400" b="1" dirty="0"/>
              <a:t>ORDER BY COUNT</a:t>
            </a:r>
            <a:r>
              <a:rPr lang="en-GB" sz="2400" dirty="0"/>
              <a:t>(amount) </a:t>
            </a:r>
            <a:r>
              <a:rPr lang="en-GB" sz="2400" b="1" dirty="0"/>
              <a:t>DESC</a:t>
            </a:r>
            <a:r>
              <a:rPr lang="en-GB" sz="24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40739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A13F3-C035-4299-8778-0A30678F1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GROUP BY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C8CCD4-1D0C-4247-A4FC-1DA4831BF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Exercise: How much did each customer spend with each staff member? Use the customer id for the grouping.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Hint: Use the payment table.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Hint: We will be grouping by the </a:t>
            </a:r>
            <a:r>
              <a:rPr lang="en-GB" dirty="0" err="1"/>
              <a:t>customer_id</a:t>
            </a:r>
            <a:r>
              <a:rPr lang="en-GB" dirty="0"/>
              <a:t> and </a:t>
            </a:r>
            <a:r>
              <a:rPr lang="en-GB" dirty="0" err="1"/>
              <a:t>staff_id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Query: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</a:t>
            </a:r>
            <a:r>
              <a:rPr lang="en-GB" b="1" dirty="0"/>
              <a:t>SELECT</a:t>
            </a:r>
            <a:r>
              <a:rPr lang="en-GB" dirty="0"/>
              <a:t> </a:t>
            </a:r>
            <a:r>
              <a:rPr lang="en-GB" dirty="0" err="1"/>
              <a:t>customer_id</a:t>
            </a:r>
            <a:r>
              <a:rPr lang="en-GB" dirty="0"/>
              <a:t>, </a:t>
            </a:r>
            <a:r>
              <a:rPr lang="en-GB" dirty="0" err="1"/>
              <a:t>staff_id</a:t>
            </a:r>
            <a:r>
              <a:rPr lang="en-GB" dirty="0"/>
              <a:t>, </a:t>
            </a:r>
            <a:r>
              <a:rPr lang="en-GB" b="1" dirty="0"/>
              <a:t>SUM</a:t>
            </a:r>
            <a:r>
              <a:rPr lang="en-GB" dirty="0"/>
              <a:t>(amount) </a:t>
            </a:r>
            <a:r>
              <a:rPr lang="en-GB" b="1" dirty="0"/>
              <a:t>FROM</a:t>
            </a:r>
            <a:r>
              <a:rPr lang="en-GB" dirty="0"/>
              <a:t> payment</a:t>
            </a:r>
          </a:p>
          <a:p>
            <a:pPr marL="0" indent="0">
              <a:buNone/>
            </a:pPr>
            <a:r>
              <a:rPr lang="en-GB" dirty="0"/>
              <a:t>  </a:t>
            </a:r>
            <a:r>
              <a:rPr lang="en-GB" b="1" dirty="0"/>
              <a:t>GROUP BY </a:t>
            </a:r>
            <a:r>
              <a:rPr lang="en-GB" dirty="0" err="1"/>
              <a:t>customer_id</a:t>
            </a:r>
            <a:r>
              <a:rPr lang="en-GB" dirty="0"/>
              <a:t>, </a:t>
            </a:r>
            <a:r>
              <a:rPr lang="en-GB" dirty="0" err="1"/>
              <a:t>staff_id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  ORDER BY </a:t>
            </a:r>
            <a:r>
              <a:rPr lang="en-GB" dirty="0" err="1"/>
              <a:t>customer_id</a:t>
            </a:r>
            <a:r>
              <a:rPr lang="en-GB" dirty="0"/>
              <a:t> </a:t>
            </a:r>
            <a:r>
              <a:rPr lang="en-GB" b="1" dirty="0"/>
              <a:t>ASC</a:t>
            </a:r>
            <a:r>
              <a:rPr lang="en-GB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43740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A13F3-C035-4299-8778-0A30678F1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GROUP BY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C8CCD4-1D0C-4247-A4FC-1DA4831BF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</a:t>
            </a:r>
            <a:r>
              <a:rPr lang="en-GB" sz="2600" dirty="0"/>
              <a:t>Exercise: How many payment transactions were completed per day? Output in ascending order by date.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600" dirty="0"/>
              <a:t> Query: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600" dirty="0"/>
              <a:t> </a:t>
            </a:r>
            <a:r>
              <a:rPr lang="en-GB" sz="2600" b="1" dirty="0"/>
              <a:t>SELECT </a:t>
            </a:r>
            <a:r>
              <a:rPr lang="en-GB" sz="2600" dirty="0"/>
              <a:t>DATE(</a:t>
            </a:r>
            <a:r>
              <a:rPr lang="en-GB" sz="2600" dirty="0" err="1"/>
              <a:t>payment_date</a:t>
            </a:r>
            <a:r>
              <a:rPr lang="en-GB" sz="2600" dirty="0"/>
              <a:t>),</a:t>
            </a:r>
            <a:r>
              <a:rPr lang="en-GB" sz="2600" b="1" dirty="0"/>
              <a:t> COUNT</a:t>
            </a:r>
            <a:r>
              <a:rPr lang="en-GB" sz="2600" dirty="0"/>
              <a:t>(DATE(</a:t>
            </a:r>
            <a:r>
              <a:rPr lang="en-GB" sz="2600" dirty="0" err="1"/>
              <a:t>payment_date</a:t>
            </a:r>
            <a:r>
              <a:rPr lang="en-GB" sz="2600" dirty="0"/>
              <a:t>))</a:t>
            </a:r>
            <a:r>
              <a:rPr lang="en-GB" sz="2600" b="1" dirty="0"/>
              <a:t> FROM </a:t>
            </a:r>
            <a:r>
              <a:rPr lang="en-GB" sz="2600" dirty="0"/>
              <a:t>payment</a:t>
            </a:r>
          </a:p>
          <a:p>
            <a:pPr marL="0" indent="0">
              <a:buNone/>
            </a:pPr>
            <a:r>
              <a:rPr lang="en-GB" sz="2600" b="1" dirty="0"/>
              <a:t>  GROUP BY </a:t>
            </a:r>
            <a:r>
              <a:rPr lang="en-GB" sz="2600" dirty="0"/>
              <a:t>DATE(</a:t>
            </a:r>
            <a:r>
              <a:rPr lang="en-GB" sz="2600" dirty="0" err="1"/>
              <a:t>payment_date</a:t>
            </a:r>
            <a:r>
              <a:rPr lang="en-GB" sz="2600" dirty="0"/>
              <a:t>)</a:t>
            </a:r>
          </a:p>
          <a:p>
            <a:pPr marL="0" indent="0">
              <a:buNone/>
            </a:pPr>
            <a:r>
              <a:rPr lang="en-GB" sz="2600" b="1" dirty="0"/>
              <a:t>  ORDER BY </a:t>
            </a:r>
            <a:r>
              <a:rPr lang="en-GB" sz="2600" dirty="0"/>
              <a:t>DATE(</a:t>
            </a:r>
            <a:r>
              <a:rPr lang="en-GB" sz="2600" dirty="0" err="1"/>
              <a:t>payment_date</a:t>
            </a:r>
            <a:r>
              <a:rPr lang="en-GB" sz="26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375926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A13F3-C035-4299-8778-0A30678F1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GROUP BY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C8CCD4-1D0C-4247-A4FC-1DA4831BF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6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</a:t>
            </a:r>
            <a:r>
              <a:rPr lang="en-GB" sz="2600" dirty="0"/>
              <a:t>Exercise: Business Tasks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600" dirty="0"/>
              <a:t> We have two members with Staff Ids 1 and 2. The company has decided to give a bonus to the staff member that handled the most number of payments (not sum total of money value). Who gets the bonus? How many payments did each staff member handle?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600" dirty="0"/>
              <a:t> Hint: Use the payment table.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600" dirty="0"/>
              <a:t> Solution: Query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600" dirty="0"/>
              <a:t> </a:t>
            </a:r>
            <a:r>
              <a:rPr lang="en-GB" sz="2600" b="1" dirty="0"/>
              <a:t>SELECT</a:t>
            </a:r>
            <a:r>
              <a:rPr lang="en-GB" sz="2600" dirty="0"/>
              <a:t> </a:t>
            </a:r>
            <a:r>
              <a:rPr lang="en-GB" sz="2600" dirty="0" err="1"/>
              <a:t>staff_id</a:t>
            </a:r>
            <a:r>
              <a:rPr lang="en-GB" sz="2600" dirty="0"/>
              <a:t>, </a:t>
            </a:r>
            <a:r>
              <a:rPr lang="en-GB" sz="2600" b="1" dirty="0"/>
              <a:t>COUNT</a:t>
            </a:r>
            <a:r>
              <a:rPr lang="en-GB" sz="2600" dirty="0"/>
              <a:t>(amount) </a:t>
            </a:r>
            <a:r>
              <a:rPr lang="en-GB" sz="2600" b="1" dirty="0"/>
              <a:t>FROM</a:t>
            </a:r>
            <a:r>
              <a:rPr lang="en-GB" sz="2600" dirty="0"/>
              <a:t> payment</a:t>
            </a:r>
          </a:p>
          <a:p>
            <a:pPr marL="0" indent="0">
              <a:buNone/>
            </a:pPr>
            <a:r>
              <a:rPr lang="en-GB" sz="2600" dirty="0"/>
              <a:t>   </a:t>
            </a:r>
            <a:r>
              <a:rPr lang="en-GB" sz="2600" b="1" dirty="0"/>
              <a:t>GROUP</a:t>
            </a:r>
            <a:r>
              <a:rPr lang="en-GB" sz="2600" dirty="0"/>
              <a:t> </a:t>
            </a:r>
            <a:r>
              <a:rPr lang="en-GB" sz="2600" b="1" dirty="0"/>
              <a:t>BY</a:t>
            </a:r>
            <a:r>
              <a:rPr lang="en-GB" sz="2600" dirty="0"/>
              <a:t> </a:t>
            </a:r>
            <a:r>
              <a:rPr lang="en-GB" sz="2600" dirty="0" err="1"/>
              <a:t>staff_id</a:t>
            </a:r>
            <a:r>
              <a:rPr lang="en-GB" sz="2600" dirty="0"/>
              <a:t>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600" dirty="0"/>
              <a:t> Staff member 1 has 7,292 payments and staff member 2 has 7,304.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600" dirty="0"/>
              <a:t> Staff member 2 therefore gets the bonus.</a:t>
            </a:r>
          </a:p>
        </p:txBody>
      </p:sp>
    </p:spTree>
    <p:extLst>
      <p:ext uri="{BB962C8B-B14F-4D97-AF65-F5344CB8AC3E}">
        <p14:creationId xmlns:p14="http://schemas.microsoft.com/office/powerpoint/2010/main" val="203775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A13F3-C035-4299-8778-0A30678F1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GROUP BY And Aggregate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CACC2-FFFB-42BF-811E-383A216BE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 In this section we will be discussing </a:t>
            </a:r>
            <a:r>
              <a:rPr lang="en-GB" sz="2800" b="1" dirty="0"/>
              <a:t>GROUP BY</a:t>
            </a:r>
            <a:r>
              <a:rPr lang="en-GB" sz="2800" dirty="0"/>
              <a:t> and </a:t>
            </a:r>
            <a:r>
              <a:rPr lang="en-GB" sz="2800" b="1" dirty="0"/>
              <a:t>Aggregate Functions</a:t>
            </a:r>
            <a:r>
              <a:rPr lang="en-GB" sz="2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 </a:t>
            </a:r>
            <a:r>
              <a:rPr lang="en-GB" sz="2800" b="1" dirty="0"/>
              <a:t>GROUP BY </a:t>
            </a:r>
            <a:r>
              <a:rPr lang="en-GB" sz="2800" dirty="0"/>
              <a:t>allows us to aggregate data and apply functions for us to better our understanding of the distribution of data per category.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 We will be using the function </a:t>
            </a:r>
            <a:r>
              <a:rPr lang="en-GB" sz="2800" b="1" dirty="0"/>
              <a:t>HAVING </a:t>
            </a:r>
            <a:r>
              <a:rPr lang="en-GB" sz="2800" dirty="0"/>
              <a:t>to filter the </a:t>
            </a:r>
            <a:r>
              <a:rPr lang="en-GB" sz="2800" b="1" dirty="0"/>
              <a:t>GROUP BY.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95577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A13F3-C035-4299-8778-0A30678F1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GROUP BY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C8CCD4-1D0C-4247-A4FC-1DA4831BF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</a:t>
            </a:r>
            <a:r>
              <a:rPr lang="en-GB" sz="2800" dirty="0"/>
              <a:t>Exercise: Business Tasks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 Head office is conducting a study on the relationship between replacement cost and the movie rating (e.g. G, PG, R, etc …). What is the average replacement cost per MPAA rating?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 Hint: Use the rating table.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 Hint: Use ROUND</a:t>
            </a:r>
          </a:p>
        </p:txBody>
      </p:sp>
    </p:spTree>
    <p:extLst>
      <p:ext uri="{BB962C8B-B14F-4D97-AF65-F5344CB8AC3E}">
        <p14:creationId xmlns:p14="http://schemas.microsoft.com/office/powerpoint/2010/main" val="249137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A13F3-C035-4299-8778-0A30678F1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GROUP BY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C8CCD4-1D0C-4247-A4FC-1DA4831BF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Solution: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Query: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</a:t>
            </a:r>
            <a:r>
              <a:rPr lang="en-GB" b="1" dirty="0"/>
              <a:t>SELECT</a:t>
            </a:r>
            <a:r>
              <a:rPr lang="en-GB" dirty="0"/>
              <a:t> rating, </a:t>
            </a:r>
            <a:r>
              <a:rPr lang="en-GB" b="1" dirty="0"/>
              <a:t>ROUND</a:t>
            </a:r>
            <a:r>
              <a:rPr lang="en-GB" dirty="0"/>
              <a:t>(</a:t>
            </a:r>
            <a:r>
              <a:rPr lang="en-GB" b="1" dirty="0"/>
              <a:t>AVG</a:t>
            </a:r>
            <a:r>
              <a:rPr lang="en-GB" dirty="0"/>
              <a:t>(</a:t>
            </a:r>
            <a:r>
              <a:rPr lang="en-GB" dirty="0" err="1"/>
              <a:t>replacement_cost</a:t>
            </a:r>
            <a:r>
              <a:rPr lang="en-GB" dirty="0"/>
              <a:t>),2) </a:t>
            </a:r>
            <a:r>
              <a:rPr lang="en-GB" b="1" dirty="0"/>
              <a:t>FROM</a:t>
            </a:r>
            <a:r>
              <a:rPr lang="en-GB" dirty="0"/>
              <a:t> film</a:t>
            </a:r>
          </a:p>
          <a:p>
            <a:pPr marL="0" indent="0">
              <a:buNone/>
            </a:pPr>
            <a:r>
              <a:rPr lang="en-GB" dirty="0"/>
              <a:t>  </a:t>
            </a:r>
            <a:r>
              <a:rPr lang="en-GB" b="1" dirty="0"/>
              <a:t>GROUP</a:t>
            </a:r>
            <a:r>
              <a:rPr lang="en-GB" dirty="0"/>
              <a:t> </a:t>
            </a:r>
            <a:r>
              <a:rPr lang="en-GB" b="1" dirty="0"/>
              <a:t>BY</a:t>
            </a:r>
            <a:r>
              <a:rPr lang="en-GB" dirty="0"/>
              <a:t> rating;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FD1A5-7D64-48E0-9820-AB55EBCB5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951" y="2108201"/>
            <a:ext cx="258127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79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A13F3-C035-4299-8778-0A30678F1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GROUP BY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C8CCD4-1D0C-4247-A4FC-1DA4831BF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Exercise: Business Task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We are running a promotion to reward our top 5 customers with vouchers. What are the Customer Ids of the top 5 customers by total spend? The output should display 5 rows of data only.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Hint: Use the payment table and ORDER BY.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0F7D00-587A-4838-A3AC-6BACA7EA6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952" y="3988646"/>
            <a:ext cx="293370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A13F3-C035-4299-8778-0A30678F1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GROUP BY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C8CCD4-1D0C-4247-A4FC-1DA4831BF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</a:t>
            </a:r>
            <a:r>
              <a:rPr lang="en-GB" sz="2800" dirty="0"/>
              <a:t>Query: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 </a:t>
            </a:r>
            <a:r>
              <a:rPr lang="en-GB" sz="2800" b="1" dirty="0"/>
              <a:t>SELECT</a:t>
            </a:r>
            <a:r>
              <a:rPr lang="en-GB" sz="2800" dirty="0"/>
              <a:t> </a:t>
            </a:r>
            <a:r>
              <a:rPr lang="en-GB" sz="2800" dirty="0" err="1"/>
              <a:t>customer_id</a:t>
            </a:r>
            <a:r>
              <a:rPr lang="en-GB" sz="2800" dirty="0"/>
              <a:t>, </a:t>
            </a:r>
            <a:r>
              <a:rPr lang="en-GB" sz="2800" b="1" dirty="0"/>
              <a:t>SUM</a:t>
            </a:r>
            <a:r>
              <a:rPr lang="en-GB" sz="2800" dirty="0"/>
              <a:t>(amount) </a:t>
            </a:r>
            <a:r>
              <a:rPr lang="en-GB" sz="2800" b="1" dirty="0"/>
              <a:t>FROM</a:t>
            </a:r>
            <a:r>
              <a:rPr lang="en-GB" sz="2800" dirty="0"/>
              <a:t> payment</a:t>
            </a:r>
          </a:p>
          <a:p>
            <a:pPr marL="0" indent="0">
              <a:buNone/>
            </a:pPr>
            <a:r>
              <a:rPr lang="en-GB" sz="2800" dirty="0"/>
              <a:t>  </a:t>
            </a:r>
            <a:r>
              <a:rPr lang="en-GB" sz="2800" b="1" dirty="0"/>
              <a:t>GROUP</a:t>
            </a:r>
            <a:r>
              <a:rPr lang="en-GB" sz="2800" dirty="0"/>
              <a:t> </a:t>
            </a:r>
            <a:r>
              <a:rPr lang="en-GB" sz="2800" b="1" dirty="0"/>
              <a:t>BY</a:t>
            </a:r>
            <a:r>
              <a:rPr lang="en-GB" sz="2800" dirty="0"/>
              <a:t> </a:t>
            </a:r>
            <a:r>
              <a:rPr lang="en-GB" sz="2800" dirty="0" err="1"/>
              <a:t>customer_id</a:t>
            </a:r>
            <a:endParaRPr lang="en-GB" sz="2800" dirty="0"/>
          </a:p>
          <a:p>
            <a:pPr marL="0" indent="0">
              <a:buNone/>
            </a:pPr>
            <a:r>
              <a:rPr lang="en-GB" sz="2800" dirty="0"/>
              <a:t>  </a:t>
            </a:r>
            <a:r>
              <a:rPr lang="en-GB" sz="2800" b="1" dirty="0"/>
              <a:t>ORDER</a:t>
            </a:r>
            <a:r>
              <a:rPr lang="en-GB" sz="2800" dirty="0"/>
              <a:t> </a:t>
            </a:r>
            <a:r>
              <a:rPr lang="en-GB" sz="2800" b="1" dirty="0"/>
              <a:t>BY</a:t>
            </a:r>
            <a:r>
              <a:rPr lang="en-GB" sz="2800" dirty="0"/>
              <a:t> </a:t>
            </a:r>
            <a:r>
              <a:rPr lang="en-GB" sz="2800" b="1" dirty="0"/>
              <a:t>SUM</a:t>
            </a:r>
            <a:r>
              <a:rPr lang="en-GB" sz="2800" dirty="0"/>
              <a:t>(amount) </a:t>
            </a:r>
            <a:r>
              <a:rPr lang="en-GB" sz="2800" b="1" dirty="0"/>
              <a:t>DESC</a:t>
            </a:r>
          </a:p>
          <a:p>
            <a:pPr marL="0" indent="0">
              <a:buNone/>
            </a:pPr>
            <a:r>
              <a:rPr lang="en-GB" sz="2800" b="1" dirty="0"/>
              <a:t>  LIMIT </a:t>
            </a:r>
            <a:r>
              <a:rPr lang="en-GB" sz="2800" dirty="0"/>
              <a:t>5;</a:t>
            </a:r>
          </a:p>
        </p:txBody>
      </p:sp>
    </p:spTree>
    <p:extLst>
      <p:ext uri="{BB962C8B-B14F-4D97-AF65-F5344CB8AC3E}">
        <p14:creationId xmlns:p14="http://schemas.microsoft.com/office/powerpoint/2010/main" val="371607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2316078"/>
            <a:ext cx="3517567" cy="2225843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dirty="0"/>
              <a:t>HAVING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57" r="1" b="26158"/>
          <a:stretch/>
        </p:blipFill>
        <p:spPr>
          <a:xfrm>
            <a:off x="5458984" y="812799"/>
            <a:ext cx="5928344" cy="52947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9707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A13F3-C035-4299-8778-0A30678F1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HAVING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C8CCD4-1D0C-4247-A4FC-1DA4831BF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The </a:t>
            </a:r>
            <a:r>
              <a:rPr lang="en-GB" b="1" dirty="0"/>
              <a:t>HAVING </a:t>
            </a:r>
            <a:r>
              <a:rPr lang="en-GB" dirty="0"/>
              <a:t>clause allows us to filter after an aggregation has taken place.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Note: </a:t>
            </a:r>
            <a:r>
              <a:rPr lang="en-GB" b="1" dirty="0"/>
              <a:t>HAVING </a:t>
            </a:r>
            <a:r>
              <a:rPr lang="en-GB" dirty="0"/>
              <a:t>is for the aggregation, but for the columns we simply use </a:t>
            </a:r>
            <a:r>
              <a:rPr lang="en-GB" b="1" dirty="0"/>
              <a:t>WHERE</a:t>
            </a:r>
            <a:r>
              <a:rPr lang="en-GB" dirty="0"/>
              <a:t>.</a:t>
            </a:r>
            <a:endParaRPr lang="en-GB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 </a:t>
            </a:r>
            <a:r>
              <a:rPr lang="en-GB" dirty="0"/>
              <a:t>Syntax of </a:t>
            </a:r>
            <a:r>
              <a:rPr lang="en-GB" b="1" dirty="0"/>
              <a:t>HAVING</a:t>
            </a:r>
            <a:r>
              <a:rPr lang="en-GB" dirty="0"/>
              <a:t> statement: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</a:t>
            </a:r>
            <a:r>
              <a:rPr lang="en-GB" b="1" dirty="0"/>
              <a:t>SELECT</a:t>
            </a:r>
            <a:r>
              <a:rPr lang="en-GB" dirty="0"/>
              <a:t> </a:t>
            </a:r>
            <a:r>
              <a:rPr lang="en-GB" dirty="0" err="1"/>
              <a:t>column_X</a:t>
            </a:r>
            <a:r>
              <a:rPr lang="en-GB" dirty="0"/>
              <a:t>, </a:t>
            </a:r>
            <a:r>
              <a:rPr lang="en-GB" b="1" dirty="0"/>
              <a:t>AGG</a:t>
            </a:r>
            <a:r>
              <a:rPr lang="en-GB" dirty="0"/>
              <a:t>(</a:t>
            </a:r>
            <a:r>
              <a:rPr lang="en-GB" dirty="0" err="1"/>
              <a:t>column_Y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  </a:t>
            </a:r>
            <a:r>
              <a:rPr lang="en-GB" b="1" dirty="0"/>
              <a:t>FROM</a:t>
            </a:r>
            <a:r>
              <a:rPr lang="en-GB" dirty="0"/>
              <a:t> </a:t>
            </a:r>
            <a:r>
              <a:rPr lang="en-GB" dirty="0" err="1"/>
              <a:t>table_name</a:t>
            </a:r>
            <a:endParaRPr lang="en-GB" b="1" dirty="0"/>
          </a:p>
          <a:p>
            <a:pPr marL="0" indent="0">
              <a:buNone/>
            </a:pPr>
            <a:r>
              <a:rPr lang="en-GB" dirty="0"/>
              <a:t>  </a:t>
            </a:r>
            <a:r>
              <a:rPr lang="en-GB" b="1" dirty="0"/>
              <a:t>GROUP BY</a:t>
            </a:r>
            <a:r>
              <a:rPr lang="en-GB" dirty="0"/>
              <a:t> </a:t>
            </a:r>
            <a:r>
              <a:rPr lang="en-GB" dirty="0" err="1"/>
              <a:t>column_X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</a:t>
            </a:r>
            <a:r>
              <a:rPr lang="en-GB" b="1" dirty="0"/>
              <a:t>HAVING AGG</a:t>
            </a:r>
            <a:r>
              <a:rPr lang="en-GB" dirty="0"/>
              <a:t>(</a:t>
            </a:r>
            <a:r>
              <a:rPr lang="en-GB" dirty="0" err="1"/>
              <a:t>column_Y</a:t>
            </a:r>
            <a:r>
              <a:rPr lang="en-GB" dirty="0"/>
              <a:t>) &gt; 1000</a:t>
            </a:r>
            <a:endParaRPr lang="en-GB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E1F2EAA-1DAB-4999-BD62-B1C7DD63E542}"/>
              </a:ext>
            </a:extLst>
          </p:cNvPr>
          <p:cNvSpPr/>
          <p:nvPr/>
        </p:nvSpPr>
        <p:spPr>
          <a:xfrm>
            <a:off x="3161228" y="3794573"/>
            <a:ext cx="1667947" cy="388145"/>
          </a:xfrm>
          <a:prstGeom prst="roundRect">
            <a:avLst/>
          </a:prstGeom>
          <a:solidFill>
            <a:srgbClr val="00B0F0">
              <a:alpha val="30196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0FABDC6-87D6-4754-82CC-C6B3FFE3D6C2}"/>
              </a:ext>
            </a:extLst>
          </p:cNvPr>
          <p:cNvSpPr/>
          <p:nvPr/>
        </p:nvSpPr>
        <p:spPr>
          <a:xfrm>
            <a:off x="2017586" y="5277257"/>
            <a:ext cx="1667947" cy="388145"/>
          </a:xfrm>
          <a:prstGeom prst="roundRect">
            <a:avLst/>
          </a:prstGeom>
          <a:solidFill>
            <a:srgbClr val="00B0F0">
              <a:alpha val="30196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065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A13F3-C035-4299-8778-0A30678F1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HAVING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C8CCD4-1D0C-4247-A4FC-1DA4831BF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 Exercise: Find all the customers whose total spend was over $100.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 Query: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1" dirty="0"/>
              <a:t> SELECT </a:t>
            </a:r>
            <a:r>
              <a:rPr lang="en-GB" sz="2400" dirty="0" err="1"/>
              <a:t>customer_id</a:t>
            </a:r>
            <a:r>
              <a:rPr lang="en-GB" sz="2400" dirty="0"/>
              <a:t>,</a:t>
            </a:r>
            <a:r>
              <a:rPr lang="en-GB" sz="2400" b="1" dirty="0"/>
              <a:t> SUM</a:t>
            </a:r>
            <a:r>
              <a:rPr lang="en-GB" sz="2400" dirty="0"/>
              <a:t>(amount)</a:t>
            </a:r>
            <a:r>
              <a:rPr lang="en-GB" sz="2400" b="1" dirty="0"/>
              <a:t> FROM </a:t>
            </a:r>
            <a:r>
              <a:rPr lang="en-GB" sz="2400" dirty="0"/>
              <a:t>payment</a:t>
            </a:r>
          </a:p>
          <a:p>
            <a:pPr marL="0" indent="0">
              <a:buNone/>
            </a:pPr>
            <a:r>
              <a:rPr lang="en-GB" sz="2400" b="1" dirty="0"/>
              <a:t>  GROUP BY </a:t>
            </a:r>
            <a:r>
              <a:rPr lang="en-GB" sz="2400" dirty="0" err="1"/>
              <a:t>customer_id</a:t>
            </a:r>
            <a:endParaRPr lang="en-GB" sz="2400" dirty="0"/>
          </a:p>
          <a:p>
            <a:pPr marL="0" indent="0">
              <a:buNone/>
            </a:pPr>
            <a:r>
              <a:rPr lang="en-GB" sz="2400" b="1" dirty="0"/>
              <a:t>  HAVING SUM</a:t>
            </a:r>
            <a:r>
              <a:rPr lang="en-GB" sz="2400" dirty="0"/>
              <a:t>(amount) &gt; 100;</a:t>
            </a:r>
          </a:p>
        </p:txBody>
      </p:sp>
    </p:spTree>
    <p:extLst>
      <p:ext uri="{BB962C8B-B14F-4D97-AF65-F5344CB8AC3E}">
        <p14:creationId xmlns:p14="http://schemas.microsoft.com/office/powerpoint/2010/main" val="3004276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A13F3-C035-4299-8778-0A30678F1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HAVING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C8CCD4-1D0C-4247-A4FC-1DA4831BF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</a:t>
            </a:r>
            <a:r>
              <a:rPr lang="en-GB" sz="2400" dirty="0"/>
              <a:t>Exercise: Find all the stores that have </a:t>
            </a:r>
            <a:r>
              <a:rPr lang="en-GB" sz="2400" dirty="0" err="1"/>
              <a:t>store_id</a:t>
            </a:r>
            <a:r>
              <a:rPr lang="en-GB" sz="2400" dirty="0"/>
              <a:t> with over 300 customers.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 Query: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1" dirty="0"/>
              <a:t> SELECT </a:t>
            </a:r>
            <a:r>
              <a:rPr lang="en-GB" sz="2400" dirty="0" err="1"/>
              <a:t>store_id</a:t>
            </a:r>
            <a:r>
              <a:rPr lang="en-GB" sz="2400" dirty="0"/>
              <a:t>,</a:t>
            </a:r>
            <a:r>
              <a:rPr lang="en-GB" sz="2400" b="1" dirty="0"/>
              <a:t> COUNT</a:t>
            </a:r>
            <a:r>
              <a:rPr lang="en-GB" sz="2400" dirty="0"/>
              <a:t>(</a:t>
            </a:r>
            <a:r>
              <a:rPr lang="en-GB" sz="2400" dirty="0" err="1"/>
              <a:t>customer_id</a:t>
            </a:r>
            <a:r>
              <a:rPr lang="en-GB" sz="2400" dirty="0"/>
              <a:t>)</a:t>
            </a:r>
            <a:r>
              <a:rPr lang="en-GB" sz="2400" b="1" dirty="0"/>
              <a:t> FROM </a:t>
            </a:r>
            <a:r>
              <a:rPr lang="en-GB" sz="2400" dirty="0"/>
              <a:t>customer</a:t>
            </a:r>
          </a:p>
          <a:p>
            <a:pPr marL="0" indent="0">
              <a:buNone/>
            </a:pPr>
            <a:r>
              <a:rPr lang="en-GB" sz="2400" b="1" dirty="0"/>
              <a:t>  GROUP BY </a:t>
            </a:r>
            <a:r>
              <a:rPr lang="en-GB" sz="2400" dirty="0" err="1"/>
              <a:t>store_id</a:t>
            </a:r>
            <a:endParaRPr lang="en-GB" sz="2400" dirty="0"/>
          </a:p>
          <a:p>
            <a:pPr marL="0" indent="0">
              <a:buNone/>
            </a:pPr>
            <a:r>
              <a:rPr lang="en-GB" sz="2400" b="1" dirty="0"/>
              <a:t>  HAVING COUNT</a:t>
            </a:r>
            <a:r>
              <a:rPr lang="en-GB" sz="2400" dirty="0"/>
              <a:t>(</a:t>
            </a:r>
            <a:r>
              <a:rPr lang="en-GB" sz="2400" dirty="0" err="1"/>
              <a:t>customer_id</a:t>
            </a:r>
            <a:r>
              <a:rPr lang="en-GB" sz="2400" dirty="0"/>
              <a:t>) &gt; 300;</a:t>
            </a:r>
          </a:p>
        </p:txBody>
      </p:sp>
    </p:spTree>
    <p:extLst>
      <p:ext uri="{BB962C8B-B14F-4D97-AF65-F5344CB8AC3E}">
        <p14:creationId xmlns:p14="http://schemas.microsoft.com/office/powerpoint/2010/main" val="384496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A13F3-C035-4299-8778-0A30678F1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HAVING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C8CCD4-1D0C-4247-A4FC-1DA4831BF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850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Exercise: Business Task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We are launching a platinum service for our most loyal customers. We will assign platinum status to customers that have had 40 or more transaction payments. What </a:t>
            </a:r>
            <a:r>
              <a:rPr lang="en-GB" dirty="0" err="1"/>
              <a:t>customer_ids</a:t>
            </a:r>
            <a:r>
              <a:rPr lang="en-GB" dirty="0"/>
              <a:t> are eligible for platinum status?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Hint: Use the payment table and COUNT().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Solution: Customers 144, 148 and 526.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Query: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</a:t>
            </a:r>
            <a:r>
              <a:rPr lang="en-GB" b="1" dirty="0"/>
              <a:t>SELECT</a:t>
            </a:r>
            <a:r>
              <a:rPr lang="en-GB" dirty="0"/>
              <a:t> </a:t>
            </a:r>
            <a:r>
              <a:rPr lang="en-GB" dirty="0" err="1"/>
              <a:t>customer_id</a:t>
            </a:r>
            <a:r>
              <a:rPr lang="en-GB" dirty="0"/>
              <a:t>, </a:t>
            </a:r>
            <a:r>
              <a:rPr lang="en-GB" b="1" dirty="0"/>
              <a:t>COUNT</a:t>
            </a:r>
            <a:r>
              <a:rPr lang="en-GB" dirty="0"/>
              <a:t>(amount) </a:t>
            </a:r>
            <a:r>
              <a:rPr lang="en-GB" b="1" dirty="0"/>
              <a:t>FROM</a:t>
            </a:r>
            <a:r>
              <a:rPr lang="en-GB" dirty="0"/>
              <a:t> payment</a:t>
            </a:r>
          </a:p>
          <a:p>
            <a:pPr marL="0" indent="0">
              <a:buNone/>
            </a:pPr>
            <a:r>
              <a:rPr lang="en-GB" dirty="0"/>
              <a:t>  </a:t>
            </a:r>
            <a:r>
              <a:rPr lang="en-GB" b="1" dirty="0"/>
              <a:t>GROUP</a:t>
            </a:r>
            <a:r>
              <a:rPr lang="en-GB" dirty="0"/>
              <a:t> </a:t>
            </a:r>
            <a:r>
              <a:rPr lang="en-GB" b="1" dirty="0"/>
              <a:t>BY</a:t>
            </a:r>
            <a:r>
              <a:rPr lang="en-GB" dirty="0"/>
              <a:t> </a:t>
            </a:r>
            <a:r>
              <a:rPr lang="en-GB" dirty="0" err="1"/>
              <a:t>customer_id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</a:t>
            </a:r>
            <a:r>
              <a:rPr lang="en-GB" b="1" dirty="0"/>
              <a:t>HAVING</a:t>
            </a:r>
            <a:r>
              <a:rPr lang="en-GB" dirty="0"/>
              <a:t> </a:t>
            </a:r>
            <a:r>
              <a:rPr lang="en-GB" b="1" dirty="0"/>
              <a:t>COUNT</a:t>
            </a:r>
            <a:r>
              <a:rPr lang="en-GB" dirty="0"/>
              <a:t>(amount) &gt;= 40;</a:t>
            </a:r>
          </a:p>
        </p:txBody>
      </p:sp>
    </p:spTree>
    <p:extLst>
      <p:ext uri="{BB962C8B-B14F-4D97-AF65-F5344CB8AC3E}">
        <p14:creationId xmlns:p14="http://schemas.microsoft.com/office/powerpoint/2010/main" val="248704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A13F3-C035-4299-8778-0A30678F1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HAVING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C8CCD4-1D0C-4247-A4FC-1DA4831BF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600" dirty="0"/>
              <a:t> Exercise: Business Task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/>
              <a:t> What are the customer ids of the customers who spent over £100 in payment transactions with staff member with </a:t>
            </a:r>
            <a:r>
              <a:rPr lang="en-GB" sz="1600" dirty="0" err="1"/>
              <a:t>staff_id</a:t>
            </a:r>
            <a:r>
              <a:rPr lang="en-GB" sz="1600" dirty="0"/>
              <a:t> = 2?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/>
              <a:t> Hint: We will be using the payment table, with the </a:t>
            </a:r>
            <a:r>
              <a:rPr lang="en-GB" sz="1600" b="1" dirty="0"/>
              <a:t>WHERE</a:t>
            </a:r>
            <a:r>
              <a:rPr lang="en-GB" sz="1600" dirty="0"/>
              <a:t>, </a:t>
            </a:r>
            <a:r>
              <a:rPr lang="en-GB" sz="1600" b="1" dirty="0"/>
              <a:t>GROUP BY</a:t>
            </a:r>
            <a:r>
              <a:rPr lang="en-GB" sz="1600" dirty="0"/>
              <a:t> and </a:t>
            </a:r>
            <a:r>
              <a:rPr lang="en-GB" sz="1600" b="1" dirty="0"/>
              <a:t>HAVING </a:t>
            </a:r>
            <a:r>
              <a:rPr lang="en-GB" sz="1600" dirty="0"/>
              <a:t>clause.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/>
              <a:t> Solution: </a:t>
            </a:r>
            <a:r>
              <a:rPr lang="en-GB" sz="1600" dirty="0" err="1"/>
              <a:t>Customer_ids</a:t>
            </a:r>
            <a:r>
              <a:rPr lang="en-GB" sz="1600" dirty="0"/>
              <a:t> = 148, 187, 211, 522 and 526,.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/>
              <a:t> Query: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/>
              <a:t> </a:t>
            </a:r>
            <a:r>
              <a:rPr lang="en-GB" sz="1600" b="1" dirty="0"/>
              <a:t>SELECT</a:t>
            </a:r>
            <a:r>
              <a:rPr lang="en-GB" sz="1600" dirty="0"/>
              <a:t> </a:t>
            </a:r>
            <a:r>
              <a:rPr lang="en-GB" sz="1600" dirty="0" err="1"/>
              <a:t>customer_id</a:t>
            </a:r>
            <a:r>
              <a:rPr lang="en-GB" sz="1600" dirty="0"/>
              <a:t>, </a:t>
            </a:r>
            <a:r>
              <a:rPr lang="en-GB" sz="1600" b="1" dirty="0"/>
              <a:t>SUM</a:t>
            </a:r>
            <a:r>
              <a:rPr lang="en-GB" sz="1600" dirty="0"/>
              <a:t>(amount) </a:t>
            </a:r>
            <a:r>
              <a:rPr lang="en-GB" sz="1600" b="1" dirty="0"/>
              <a:t>FROM</a:t>
            </a:r>
            <a:r>
              <a:rPr lang="en-GB" sz="1600" dirty="0"/>
              <a:t> payment</a:t>
            </a:r>
          </a:p>
          <a:p>
            <a:pPr marL="0" indent="0">
              <a:buNone/>
            </a:pPr>
            <a:r>
              <a:rPr lang="en-GB" sz="1600" dirty="0"/>
              <a:t>  </a:t>
            </a:r>
            <a:r>
              <a:rPr lang="en-GB" sz="1600" b="1" dirty="0"/>
              <a:t>WHERE</a:t>
            </a:r>
            <a:r>
              <a:rPr lang="en-GB" sz="1600" dirty="0"/>
              <a:t> </a:t>
            </a:r>
            <a:r>
              <a:rPr lang="en-GB" sz="1600" dirty="0" err="1"/>
              <a:t>staff_id</a:t>
            </a:r>
            <a:r>
              <a:rPr lang="en-GB" sz="1600" dirty="0"/>
              <a:t> = 2</a:t>
            </a:r>
          </a:p>
          <a:p>
            <a:pPr marL="0" indent="0">
              <a:buNone/>
            </a:pPr>
            <a:r>
              <a:rPr lang="en-GB" sz="1600" dirty="0"/>
              <a:t>  </a:t>
            </a:r>
            <a:r>
              <a:rPr lang="en-GB" sz="1600" b="1" dirty="0"/>
              <a:t>GROUP</a:t>
            </a:r>
            <a:r>
              <a:rPr lang="en-GB" sz="1600" dirty="0"/>
              <a:t> </a:t>
            </a:r>
            <a:r>
              <a:rPr lang="en-GB" sz="1600" b="1" dirty="0"/>
              <a:t>BY</a:t>
            </a:r>
            <a:r>
              <a:rPr lang="en-GB" sz="1600" dirty="0"/>
              <a:t> </a:t>
            </a:r>
            <a:r>
              <a:rPr lang="en-GB" sz="1600" dirty="0" err="1"/>
              <a:t>customer_id</a:t>
            </a:r>
            <a:endParaRPr lang="en-GB" sz="1600" dirty="0"/>
          </a:p>
          <a:p>
            <a:pPr marL="0" indent="0">
              <a:buNone/>
            </a:pPr>
            <a:r>
              <a:rPr lang="en-GB" sz="1600" dirty="0"/>
              <a:t>  </a:t>
            </a:r>
            <a:r>
              <a:rPr lang="en-GB" sz="1600" b="1" dirty="0"/>
              <a:t>HAVING</a:t>
            </a:r>
            <a:r>
              <a:rPr lang="en-GB" sz="1600" dirty="0"/>
              <a:t> </a:t>
            </a:r>
            <a:r>
              <a:rPr lang="en-GB" sz="1600" b="1" dirty="0"/>
              <a:t>SUM</a:t>
            </a:r>
            <a:r>
              <a:rPr lang="en-GB" sz="1600" dirty="0"/>
              <a:t>(amount) &gt; 100; </a:t>
            </a:r>
          </a:p>
        </p:txBody>
      </p:sp>
    </p:spTree>
    <p:extLst>
      <p:ext uri="{BB962C8B-B14F-4D97-AF65-F5344CB8AC3E}">
        <p14:creationId xmlns:p14="http://schemas.microsoft.com/office/powerpoint/2010/main" val="74393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2316078"/>
            <a:ext cx="3517567" cy="2225843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dirty="0"/>
              <a:t>Aggregate Functions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57" r="1" b="26158"/>
          <a:stretch/>
        </p:blipFill>
        <p:spPr>
          <a:xfrm>
            <a:off x="5458984" y="812799"/>
            <a:ext cx="5928344" cy="52947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218996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lorful pencils in a row to form a graph">
            <a:extLst>
              <a:ext uri="{FF2B5EF4-FFF2-40B4-BE49-F238E27FC236}">
                <a16:creationId xmlns:a16="http://schemas.microsoft.com/office/drawing/2014/main" id="{04071716-5FBE-439D-8DEF-194402BD68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435" b="9944"/>
          <a:stretch/>
        </p:blipFill>
        <p:spPr>
          <a:xfrm>
            <a:off x="15" y="10"/>
            <a:ext cx="12191985" cy="457834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1"/>
            <a:ext cx="10113645" cy="1822155"/>
          </a:xfrm>
        </p:spPr>
        <p:txBody>
          <a:bodyPr anchor="ctr">
            <a:normAutofit/>
          </a:bodyPr>
          <a:lstStyle/>
          <a:p>
            <a:pPr lvl="0" algn="ctr"/>
            <a:r>
              <a:rPr lang="en-US" sz="3200" dirty="0">
                <a:latin typeface="Arial Nova" panose="020B0504020202020204" pitchFamily="34" charset="0"/>
              </a:rPr>
              <a:t>This completes section II part I. Thank you for your perseverance, dedication and energy. You’re a whole leap closer to attaining mastery!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A13F3-C035-4299-8778-0A30678F1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Aggregate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CACC2-FFFB-42BF-811E-383A216BE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 An Aggregate Function performs a calculation on a set of values, and returns a single value. Except for </a:t>
            </a:r>
            <a:r>
              <a:rPr lang="en-GB" sz="2400" b="1" dirty="0"/>
              <a:t>COUNT</a:t>
            </a:r>
            <a:r>
              <a:rPr lang="en-GB" sz="2400" dirty="0"/>
              <a:t>(*), Aggregate Functions ignore null values. Aggregate Functions are often used with the </a:t>
            </a:r>
            <a:r>
              <a:rPr lang="en-GB" sz="2400" b="1" dirty="0"/>
              <a:t>GROUP BY</a:t>
            </a:r>
            <a:r>
              <a:rPr lang="en-GB" sz="2400" dirty="0"/>
              <a:t> clause of the </a:t>
            </a:r>
            <a:r>
              <a:rPr lang="en-GB" sz="2400" b="1" dirty="0"/>
              <a:t>SELECT</a:t>
            </a:r>
            <a:r>
              <a:rPr lang="en-GB" sz="2400" dirty="0"/>
              <a:t> statement.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 Most common Aggregate Functions: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200" dirty="0"/>
              <a:t>AVG() – Returns average values.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200" dirty="0"/>
              <a:t>COUNT() – Returns the number of rows.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200" dirty="0"/>
              <a:t>MAX() – Returns the maximum value.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200" dirty="0"/>
              <a:t>MIN() – Returns the minimum value.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200" dirty="0"/>
              <a:t>SUM() – Returns the sum of all the values.</a:t>
            </a:r>
          </a:p>
        </p:txBody>
      </p:sp>
    </p:spTree>
    <p:extLst>
      <p:ext uri="{BB962C8B-B14F-4D97-AF65-F5344CB8AC3E}">
        <p14:creationId xmlns:p14="http://schemas.microsoft.com/office/powerpoint/2010/main" val="255861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A13F3-C035-4299-8778-0A30678F1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Aggregate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CACC2-FFFB-42BF-811E-383A216BE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 </a:t>
            </a:r>
            <a:r>
              <a:rPr lang="en-GB" sz="2400" b="1" dirty="0"/>
              <a:t>Note: AVG() </a:t>
            </a:r>
            <a:r>
              <a:rPr lang="en-GB" sz="2400" dirty="0"/>
              <a:t>returns a floating point value with many decimal places. We can therefore use </a:t>
            </a:r>
            <a:r>
              <a:rPr lang="en-GB" sz="2400" b="1" dirty="0"/>
              <a:t>ROUND()</a:t>
            </a:r>
            <a:r>
              <a:rPr lang="en-GB" sz="2400" dirty="0"/>
              <a:t> to specify precision after the decimal.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 Exercise: What are the minimum and maximum replacement costs of movies?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 Hint: Use the film table.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 Solutions: $9.99 and $29.99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 Queries: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 </a:t>
            </a:r>
            <a:r>
              <a:rPr lang="en-GB" sz="2400" b="1" dirty="0"/>
              <a:t>SELECT</a:t>
            </a:r>
            <a:r>
              <a:rPr lang="en-GB" sz="2400" dirty="0"/>
              <a:t> </a:t>
            </a:r>
            <a:r>
              <a:rPr lang="en-GB" sz="2400" b="1" dirty="0"/>
              <a:t>MIN</a:t>
            </a:r>
            <a:r>
              <a:rPr lang="en-GB" sz="2400" dirty="0"/>
              <a:t>(</a:t>
            </a:r>
            <a:r>
              <a:rPr lang="en-GB" sz="2400" dirty="0" err="1"/>
              <a:t>replacement_cost</a:t>
            </a:r>
            <a:r>
              <a:rPr lang="en-GB" sz="2400" dirty="0"/>
              <a:t>) </a:t>
            </a:r>
            <a:r>
              <a:rPr lang="en-GB" sz="2400" b="1" dirty="0"/>
              <a:t>FROM</a:t>
            </a:r>
            <a:r>
              <a:rPr lang="en-GB" sz="2400" dirty="0"/>
              <a:t> film;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200" dirty="0"/>
              <a:t> </a:t>
            </a:r>
            <a:r>
              <a:rPr lang="en-GB" sz="2200" b="1" dirty="0"/>
              <a:t>SELECT</a:t>
            </a:r>
            <a:r>
              <a:rPr lang="en-GB" sz="2200" dirty="0"/>
              <a:t> </a:t>
            </a:r>
            <a:r>
              <a:rPr lang="en-GB" sz="2200" b="1" dirty="0"/>
              <a:t>MAX</a:t>
            </a:r>
            <a:r>
              <a:rPr lang="en-GB" sz="2200" dirty="0"/>
              <a:t>(</a:t>
            </a:r>
            <a:r>
              <a:rPr lang="en-GB" sz="2200" dirty="0" err="1"/>
              <a:t>replacement_cost</a:t>
            </a:r>
            <a:r>
              <a:rPr lang="en-GB" sz="2200" dirty="0"/>
              <a:t>) </a:t>
            </a:r>
            <a:r>
              <a:rPr lang="en-GB" sz="2200" b="1" dirty="0"/>
              <a:t>FROM</a:t>
            </a:r>
            <a:r>
              <a:rPr lang="en-GB" sz="2200" dirty="0"/>
              <a:t> film;</a:t>
            </a:r>
          </a:p>
        </p:txBody>
      </p:sp>
    </p:spTree>
    <p:extLst>
      <p:ext uri="{BB962C8B-B14F-4D97-AF65-F5344CB8AC3E}">
        <p14:creationId xmlns:p14="http://schemas.microsoft.com/office/powerpoint/2010/main" val="130657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A13F3-C035-4299-8778-0A30678F1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Aggregate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CACC2-FFFB-42BF-811E-383A216BE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 Exercise: What is the average replace cost to 2 decimal places?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 Hint: Use AVG() first.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 Hint: Use ROUND() thereafter.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 Solution: £19.98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 Query: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 </a:t>
            </a:r>
            <a:r>
              <a:rPr lang="en-GB" sz="2400" b="1" dirty="0"/>
              <a:t>SELECT</a:t>
            </a:r>
            <a:r>
              <a:rPr lang="en-GB" sz="2400" dirty="0"/>
              <a:t> ROUND(</a:t>
            </a:r>
            <a:r>
              <a:rPr lang="en-GB" sz="2400" b="1" dirty="0"/>
              <a:t>AVG</a:t>
            </a:r>
            <a:r>
              <a:rPr lang="en-GB" sz="2400" dirty="0"/>
              <a:t>(</a:t>
            </a:r>
            <a:r>
              <a:rPr lang="en-GB" sz="2400" dirty="0" err="1"/>
              <a:t>replacement_cost</a:t>
            </a:r>
            <a:r>
              <a:rPr lang="en-GB" sz="2400" dirty="0"/>
              <a:t>),2) </a:t>
            </a:r>
            <a:r>
              <a:rPr lang="en-GB" sz="2400" b="1" dirty="0"/>
              <a:t>FROM</a:t>
            </a:r>
            <a:r>
              <a:rPr lang="en-GB" sz="2400" dirty="0"/>
              <a:t> film;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343315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A13F3-C035-4299-8778-0A30678F1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Aggregate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CACC2-FFFB-42BF-811E-383A216BE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 Exercise: Business task.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 How much would it cost to replace all the movies in our inventory?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 Hint: Use SUM.</a:t>
            </a:r>
            <a:endParaRPr lang="en-GB" sz="22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200" dirty="0"/>
              <a:t> Solution: £19,984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200" dirty="0"/>
              <a:t> Query: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200" dirty="0"/>
              <a:t> </a:t>
            </a:r>
            <a:r>
              <a:rPr lang="en-GB" sz="2200" b="1" dirty="0"/>
              <a:t>SELECT</a:t>
            </a:r>
            <a:r>
              <a:rPr lang="en-GB" sz="2200" dirty="0"/>
              <a:t> </a:t>
            </a:r>
            <a:r>
              <a:rPr lang="en-GB" sz="2200" b="1" dirty="0"/>
              <a:t>SUM</a:t>
            </a:r>
            <a:r>
              <a:rPr lang="en-GB" sz="2200" dirty="0"/>
              <a:t>(</a:t>
            </a:r>
            <a:r>
              <a:rPr lang="en-GB" sz="2200" dirty="0" err="1"/>
              <a:t>replacement_cost</a:t>
            </a:r>
            <a:r>
              <a:rPr lang="en-GB" sz="2200" dirty="0"/>
              <a:t>) </a:t>
            </a:r>
            <a:r>
              <a:rPr lang="en-GB" sz="2200" b="1" dirty="0"/>
              <a:t>FROM</a:t>
            </a:r>
            <a:r>
              <a:rPr lang="en-GB" sz="2200" dirty="0"/>
              <a:t> film;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4630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2316078"/>
            <a:ext cx="3517567" cy="2225843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dirty="0"/>
              <a:t>GROUP BY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57" r="1" b="26158"/>
          <a:stretch/>
        </p:blipFill>
        <p:spPr>
          <a:xfrm>
            <a:off x="5458984" y="812799"/>
            <a:ext cx="5928344" cy="52947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08940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A13F3-C035-4299-8778-0A30678F1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GROUP BY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CACC2-FFFB-42BF-811E-383A216BE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 </a:t>
            </a:r>
            <a:r>
              <a:rPr lang="en-GB" sz="2800" b="1" dirty="0"/>
              <a:t>GROUP BY </a:t>
            </a:r>
            <a:r>
              <a:rPr lang="en-GB" sz="2800" dirty="0"/>
              <a:t>allows us to aggregate columns per a category.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 Category columns are non-continuous.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 They can be numeric or non-numeric. For instance, if we had a few types of prices such as rental rate, we can </a:t>
            </a:r>
            <a:r>
              <a:rPr lang="en-GB" sz="2800" b="1" dirty="0"/>
              <a:t>GROUP BY </a:t>
            </a:r>
            <a:r>
              <a:rPr lang="en-GB" sz="2800" dirty="0"/>
              <a:t>rental rate.</a:t>
            </a:r>
          </a:p>
        </p:txBody>
      </p:sp>
    </p:spTree>
    <p:extLst>
      <p:ext uri="{BB962C8B-B14F-4D97-AF65-F5344CB8AC3E}">
        <p14:creationId xmlns:p14="http://schemas.microsoft.com/office/powerpoint/2010/main" val="205958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{90C5B4B4-5EEF-420E-8278-76AB93D0E5E4}tf56160789_win32</Template>
  <TotalTime>4476</TotalTime>
  <Words>1709</Words>
  <Application>Microsoft Office PowerPoint</Application>
  <PresentationFormat>Widescreen</PresentationFormat>
  <Paragraphs>177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Arial Nova</vt:lpstr>
      <vt:lpstr>Bookman Old Style</vt:lpstr>
      <vt:lpstr>Calibri</vt:lpstr>
      <vt:lpstr>Franklin Gothic Book</vt:lpstr>
      <vt:lpstr>1_RetrospectVTI</vt:lpstr>
      <vt:lpstr>GROUP BY Statements</vt:lpstr>
      <vt:lpstr>GROUP BY And Aggregate Functions</vt:lpstr>
      <vt:lpstr>Aggregate Functions</vt:lpstr>
      <vt:lpstr>Aggregate Functions</vt:lpstr>
      <vt:lpstr>Aggregate Functions</vt:lpstr>
      <vt:lpstr>Aggregate Functions</vt:lpstr>
      <vt:lpstr>Aggregate Functions</vt:lpstr>
      <vt:lpstr>GROUP BY</vt:lpstr>
      <vt:lpstr>GROUP BY</vt:lpstr>
      <vt:lpstr>GROUP BY</vt:lpstr>
      <vt:lpstr>GROUP BY</vt:lpstr>
      <vt:lpstr>GROUP BY</vt:lpstr>
      <vt:lpstr>GROUP BY</vt:lpstr>
      <vt:lpstr>GROUP BY</vt:lpstr>
      <vt:lpstr>GROUP BY</vt:lpstr>
      <vt:lpstr>GROUP BY</vt:lpstr>
      <vt:lpstr>GROUP BY</vt:lpstr>
      <vt:lpstr>GROUP BY</vt:lpstr>
      <vt:lpstr>GROUP BY</vt:lpstr>
      <vt:lpstr>GROUP BY</vt:lpstr>
      <vt:lpstr>GROUP BY</vt:lpstr>
      <vt:lpstr>GROUP BY</vt:lpstr>
      <vt:lpstr>GROUP BY</vt:lpstr>
      <vt:lpstr>HAVING</vt:lpstr>
      <vt:lpstr>HAVING</vt:lpstr>
      <vt:lpstr>HAVING</vt:lpstr>
      <vt:lpstr>HAVING</vt:lpstr>
      <vt:lpstr>HAVING</vt:lpstr>
      <vt:lpstr>HAVING</vt:lpstr>
      <vt:lpstr>This completes section II part I. Thank you for your perseverance, dedication and energy. You’re a whole leap closer to attaining mastery!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BY Statements</dc:title>
  <dc:creator>Mohit Goel</dc:creator>
  <cp:lastModifiedBy>Mohit Goel</cp:lastModifiedBy>
  <cp:revision>63</cp:revision>
  <dcterms:created xsi:type="dcterms:W3CDTF">2021-11-03T16:59:56Z</dcterms:created>
  <dcterms:modified xsi:type="dcterms:W3CDTF">2022-02-28T18:40:52Z</dcterms:modified>
</cp:coreProperties>
</file>